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0" r:id="rId3"/>
    <p:sldId id="261" r:id="rId4"/>
    <p:sldId id="265" r:id="rId5"/>
    <p:sldId id="266" r:id="rId6"/>
    <p:sldId id="270" r:id="rId7"/>
    <p:sldId id="264" r:id="rId8"/>
    <p:sldId id="271" r:id="rId9"/>
    <p:sldId id="268" r:id="rId10"/>
    <p:sldId id="267" r:id="rId11"/>
    <p:sldId id="273" r:id="rId12"/>
    <p:sldId id="275" r:id="rId13"/>
    <p:sldId id="276" r:id="rId14"/>
    <p:sldId id="274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Bland" userId="0f9453c1-a203-4bf4-b099-db029a4d9b95" providerId="ADAL" clId="{82B422DA-329C-49F4-80E8-9B83F38883CF}"/>
    <pc:docChg chg="undo custSel modSld modMainMaster">
      <pc:chgData name="Jaime Bland" userId="0f9453c1-a203-4bf4-b099-db029a4d9b95" providerId="ADAL" clId="{82B422DA-329C-49F4-80E8-9B83F38883CF}" dt="2018-09-12T22:37:07.479" v="54" actId="1076"/>
      <pc:docMkLst>
        <pc:docMk/>
      </pc:docMkLst>
      <pc:sldChg chg="addSp delSp modSp mod setBg setClrOvrMap">
        <pc:chgData name="Jaime Bland" userId="0f9453c1-a203-4bf4-b099-db029a4d9b95" providerId="ADAL" clId="{82B422DA-329C-49F4-80E8-9B83F38883CF}" dt="2018-09-12T22:33:50.916" v="41" actId="14100"/>
        <pc:sldMkLst>
          <pc:docMk/>
          <pc:sldMk cId="800447941" sldId="261"/>
        </pc:sldMkLst>
        <pc:spChg chg="mod">
          <ac:chgData name="Jaime Bland" userId="0f9453c1-a203-4bf4-b099-db029a4d9b95" providerId="ADAL" clId="{82B422DA-329C-49F4-80E8-9B83F38883CF}" dt="2018-09-12T22:33:41.149" v="38" actId="20577"/>
          <ac:spMkLst>
            <pc:docMk/>
            <pc:sldMk cId="800447941" sldId="261"/>
            <ac:spMk id="7" creationId="{DD8F6DD4-BBC1-4369-AA21-16E779D0D26F}"/>
          </ac:spMkLst>
        </pc:spChg>
        <pc:spChg chg="mod ord">
          <ac:chgData name="Jaime Bland" userId="0f9453c1-a203-4bf4-b099-db029a4d9b95" providerId="ADAL" clId="{82B422DA-329C-49F4-80E8-9B83F38883CF}" dt="2018-09-12T22:33:13.684" v="21" actId="26606"/>
          <ac:spMkLst>
            <pc:docMk/>
            <pc:sldMk cId="800447941" sldId="261"/>
            <ac:spMk id="8" creationId="{AE673360-D6B8-4B08-94C0-45632FB233EA}"/>
          </ac:spMkLst>
        </pc:spChg>
        <pc:spChg chg="add del">
          <ac:chgData name="Jaime Bland" userId="0f9453c1-a203-4bf4-b099-db029a4d9b95" providerId="ADAL" clId="{82B422DA-329C-49F4-80E8-9B83F38883CF}" dt="2018-09-12T22:33:13.684" v="21" actId="26606"/>
          <ac:spMkLst>
            <pc:docMk/>
            <pc:sldMk cId="800447941" sldId="261"/>
            <ac:spMk id="78" creationId="{053FB2EE-284F-4C87-AB3D-BBF87A9FAB97}"/>
          </ac:spMkLst>
        </pc:spChg>
        <pc:spChg chg="add del">
          <ac:chgData name="Jaime Bland" userId="0f9453c1-a203-4bf4-b099-db029a4d9b95" providerId="ADAL" clId="{82B422DA-329C-49F4-80E8-9B83F38883CF}" dt="2018-09-12T22:31:06.917" v="4" actId="26606"/>
          <ac:spMkLst>
            <pc:docMk/>
            <pc:sldMk cId="800447941" sldId="261"/>
            <ac:spMk id="83" creationId="{029DE7B6-DC7C-4BA1-B406-EDDA0C0A31C4}"/>
          </ac:spMkLst>
        </pc:spChg>
        <pc:spChg chg="add del">
          <ac:chgData name="Jaime Bland" userId="0f9453c1-a203-4bf4-b099-db029a4d9b95" providerId="ADAL" clId="{82B422DA-329C-49F4-80E8-9B83F38883CF}" dt="2018-09-12T22:31:09.246" v="6" actId="26606"/>
          <ac:spMkLst>
            <pc:docMk/>
            <pc:sldMk cId="800447941" sldId="261"/>
            <ac:spMk id="85" creationId="{2643BE6C-86B7-4AB9-91E8-9B5DB45AC8EA}"/>
          </ac:spMkLst>
        </pc:spChg>
        <pc:spChg chg="add del">
          <ac:chgData name="Jaime Bland" userId="0f9453c1-a203-4bf4-b099-db029a4d9b95" providerId="ADAL" clId="{82B422DA-329C-49F4-80E8-9B83F38883CF}" dt="2018-09-12T22:33:13.684" v="21" actId="26606"/>
          <ac:spMkLst>
            <pc:docMk/>
            <pc:sldMk cId="800447941" sldId="261"/>
            <ac:spMk id="87" creationId="{1A882A9F-F4E9-4E23-8F0B-20B5DF42EAA9}"/>
          </ac:spMkLst>
        </pc:spChg>
        <pc:spChg chg="add del">
          <ac:chgData name="Jaime Bland" userId="0f9453c1-a203-4bf4-b099-db029a4d9b95" providerId="ADAL" clId="{82B422DA-329C-49F4-80E8-9B83F38883CF}" dt="2018-09-12T22:33:13.684" v="21" actId="26606"/>
          <ac:spMkLst>
            <pc:docMk/>
            <pc:sldMk cId="800447941" sldId="261"/>
            <ac:spMk id="88" creationId="{CDA1A2E9-63FE-408D-A803-8E306ECAB4B3}"/>
          </ac:spMkLst>
        </pc:spChg>
        <pc:spChg chg="add del">
          <ac:chgData name="Jaime Bland" userId="0f9453c1-a203-4bf4-b099-db029a4d9b95" providerId="ADAL" clId="{82B422DA-329C-49F4-80E8-9B83F38883CF}" dt="2018-09-12T22:33:13.684" v="21" actId="26606"/>
          <ac:spMkLst>
            <pc:docMk/>
            <pc:sldMk cId="800447941" sldId="261"/>
            <ac:spMk id="89" creationId="{FBE9F90C-C163-435B-9A68-D15C92D1CF2B}"/>
          </ac:spMkLst>
        </pc:spChg>
        <pc:spChg chg="add del">
          <ac:chgData name="Jaime Bland" userId="0f9453c1-a203-4bf4-b099-db029a4d9b95" providerId="ADAL" clId="{82B422DA-329C-49F4-80E8-9B83F38883CF}" dt="2018-09-12T22:33:07.674" v="18" actId="26606"/>
          <ac:spMkLst>
            <pc:docMk/>
            <pc:sldMk cId="800447941" sldId="261"/>
            <ac:spMk id="94" creationId="{7905BA41-EE6E-4F80-8636-447F22DD729A}"/>
          </ac:spMkLst>
        </pc:spChg>
        <pc:spChg chg="add del">
          <ac:chgData name="Jaime Bland" userId="0f9453c1-a203-4bf4-b099-db029a4d9b95" providerId="ADAL" clId="{82B422DA-329C-49F4-80E8-9B83F38883CF}" dt="2018-09-12T22:33:07.674" v="18" actId="26606"/>
          <ac:spMkLst>
            <pc:docMk/>
            <pc:sldMk cId="800447941" sldId="261"/>
            <ac:spMk id="96" creationId="{CD7549B2-EE05-4558-8C64-AC46755F2B25}"/>
          </ac:spMkLst>
        </pc:spChg>
        <pc:grpChg chg="add del">
          <ac:chgData name="Jaime Bland" userId="0f9453c1-a203-4bf4-b099-db029a4d9b95" providerId="ADAL" clId="{82B422DA-329C-49F4-80E8-9B83F38883CF}" dt="2018-09-12T22:33:13.684" v="21" actId="26606"/>
          <ac:grpSpMkLst>
            <pc:docMk/>
            <pc:sldMk cId="800447941" sldId="261"/>
            <ac:grpSpMk id="73" creationId="{D2C4BFA1-2075-4901-9E24-E41D1FDD51FD}"/>
          </ac:grpSpMkLst>
        </pc:grpChg>
        <pc:picChg chg="add mod">
          <ac:chgData name="Jaime Bland" userId="0f9453c1-a203-4bf4-b099-db029a4d9b95" providerId="ADAL" clId="{82B422DA-329C-49F4-80E8-9B83F38883CF}" dt="2018-09-12T22:33:50.916" v="41" actId="14100"/>
          <ac:picMkLst>
            <pc:docMk/>
            <pc:sldMk cId="800447941" sldId="261"/>
            <ac:picMk id="2" creationId="{B8F34576-9D08-4128-B1F5-5B99586A8BBC}"/>
          </ac:picMkLst>
        </pc:picChg>
      </pc:sldChg>
      <pc:sldChg chg="addSp delSp">
        <pc:chgData name="Jaime Bland" userId="0f9453c1-a203-4bf4-b099-db029a4d9b95" providerId="ADAL" clId="{82B422DA-329C-49F4-80E8-9B83F38883CF}" dt="2018-09-12T22:36:37.491" v="47"/>
        <pc:sldMkLst>
          <pc:docMk/>
          <pc:sldMk cId="2249966349" sldId="264"/>
        </pc:sldMkLst>
        <pc:picChg chg="del">
          <ac:chgData name="Jaime Bland" userId="0f9453c1-a203-4bf4-b099-db029a4d9b95" providerId="ADAL" clId="{82B422DA-329C-49F4-80E8-9B83F38883CF}" dt="2018-09-12T22:35:07.426" v="42" actId="478"/>
          <ac:picMkLst>
            <pc:docMk/>
            <pc:sldMk cId="2249966349" sldId="264"/>
            <ac:picMk id="6" creationId="{11405AC6-8EA3-4A86-A5D1-B0ABD46FBC06}"/>
          </ac:picMkLst>
        </pc:picChg>
        <pc:picChg chg="add">
          <ac:chgData name="Jaime Bland" userId="0f9453c1-a203-4bf4-b099-db029a4d9b95" providerId="ADAL" clId="{82B422DA-329C-49F4-80E8-9B83F38883CF}" dt="2018-09-12T22:36:37.491" v="47"/>
          <ac:picMkLst>
            <pc:docMk/>
            <pc:sldMk cId="2249966349" sldId="264"/>
            <ac:picMk id="8" creationId="{2C53802B-D2B6-4F48-BD23-7B04C16273C3}"/>
          </ac:picMkLst>
        </pc:picChg>
      </pc:sldChg>
      <pc:sldChg chg="addSp modSp">
        <pc:chgData name="Jaime Bland" userId="0f9453c1-a203-4bf4-b099-db029a4d9b95" providerId="ADAL" clId="{82B422DA-329C-49F4-80E8-9B83F38883CF}" dt="2018-09-12T22:37:07.479" v="54" actId="1076"/>
        <pc:sldMkLst>
          <pc:docMk/>
          <pc:sldMk cId="2281245609" sldId="265"/>
        </pc:sldMkLst>
        <pc:picChg chg="add mod">
          <ac:chgData name="Jaime Bland" userId="0f9453c1-a203-4bf4-b099-db029a4d9b95" providerId="ADAL" clId="{82B422DA-329C-49F4-80E8-9B83F38883CF}" dt="2018-09-12T22:37:07.479" v="54" actId="1076"/>
          <ac:picMkLst>
            <pc:docMk/>
            <pc:sldMk cId="2281245609" sldId="265"/>
            <ac:picMk id="2" creationId="{2C4851C6-CDA5-4B9E-B125-7EC9644BC217}"/>
          </ac:picMkLst>
        </pc:picChg>
      </pc:sldChg>
      <pc:sldChg chg="addSp modSp">
        <pc:chgData name="Jaime Bland" userId="0f9453c1-a203-4bf4-b099-db029a4d9b95" providerId="ADAL" clId="{82B422DA-329C-49F4-80E8-9B83F38883CF}" dt="2018-09-12T22:36:58.022" v="52" actId="1076"/>
        <pc:sldMkLst>
          <pc:docMk/>
          <pc:sldMk cId="3644174832" sldId="266"/>
        </pc:sldMkLst>
        <pc:picChg chg="add mod">
          <ac:chgData name="Jaime Bland" userId="0f9453c1-a203-4bf4-b099-db029a4d9b95" providerId="ADAL" clId="{82B422DA-329C-49F4-80E8-9B83F38883CF}" dt="2018-09-12T22:36:58.022" v="52" actId="1076"/>
          <ac:picMkLst>
            <pc:docMk/>
            <pc:sldMk cId="3644174832" sldId="266"/>
            <ac:picMk id="2" creationId="{8FB1471F-F5D1-4C57-B19D-5CEA9BBFFCBF}"/>
          </ac:picMkLst>
        </pc:picChg>
      </pc:sldChg>
      <pc:sldChg chg="addSp modSp">
        <pc:chgData name="Jaime Bland" userId="0f9453c1-a203-4bf4-b099-db029a4d9b95" providerId="ADAL" clId="{82B422DA-329C-49F4-80E8-9B83F38883CF}" dt="2018-09-12T22:36:49.288" v="50" actId="1076"/>
        <pc:sldMkLst>
          <pc:docMk/>
          <pc:sldMk cId="1018156302" sldId="270"/>
        </pc:sldMkLst>
        <pc:picChg chg="add mod">
          <ac:chgData name="Jaime Bland" userId="0f9453c1-a203-4bf4-b099-db029a4d9b95" providerId="ADAL" clId="{82B422DA-329C-49F4-80E8-9B83F38883CF}" dt="2018-09-12T22:36:49.288" v="50" actId="1076"/>
          <ac:picMkLst>
            <pc:docMk/>
            <pc:sldMk cId="1018156302" sldId="270"/>
            <ac:picMk id="3" creationId="{A7ECEF7E-2182-44E9-91BE-ACF8A35A4064}"/>
          </ac:picMkLst>
        </pc:picChg>
      </pc:sldChg>
      <pc:sldChg chg="addSp delSp modSp">
        <pc:chgData name="Jaime Bland" userId="0f9453c1-a203-4bf4-b099-db029a4d9b95" providerId="ADAL" clId="{82B422DA-329C-49F4-80E8-9B83F38883CF}" dt="2018-09-12T22:36:21.222" v="46" actId="26606"/>
        <pc:sldMkLst>
          <pc:docMk/>
          <pc:sldMk cId="4217484746" sldId="277"/>
        </pc:sldMkLst>
        <pc:spChg chg="mod">
          <ac:chgData name="Jaime Bland" userId="0f9453c1-a203-4bf4-b099-db029a4d9b95" providerId="ADAL" clId="{82B422DA-329C-49F4-80E8-9B83F38883CF}" dt="2018-09-12T22:36:21.222" v="46" actId="26606"/>
          <ac:spMkLst>
            <pc:docMk/>
            <pc:sldMk cId="4217484746" sldId="277"/>
            <ac:spMk id="7" creationId="{F8794F8A-3610-44BB-B7BF-F5F48F4331F5}"/>
          </ac:spMkLst>
        </pc:spChg>
        <pc:spChg chg="add del mod">
          <ac:chgData name="Jaime Bland" userId="0f9453c1-a203-4bf4-b099-db029a4d9b95" providerId="ADAL" clId="{82B422DA-329C-49F4-80E8-9B83F38883CF}" dt="2018-09-12T22:36:21.222" v="46" actId="26606"/>
          <ac:spMkLst>
            <pc:docMk/>
            <pc:sldMk cId="4217484746" sldId="277"/>
            <ac:spMk id="8" creationId="{3082CA9B-9ADC-4E05-B27B-AA7CB0E7C26C}"/>
          </ac:spMkLst>
        </pc:spChg>
        <pc:spChg chg="add del">
          <ac:chgData name="Jaime Bland" userId="0f9453c1-a203-4bf4-b099-db029a4d9b95" providerId="ADAL" clId="{82B422DA-329C-49F4-80E8-9B83F38883CF}" dt="2018-09-12T22:36:21.222" v="46" actId="26606"/>
          <ac:spMkLst>
            <pc:docMk/>
            <pc:sldMk cId="4217484746" sldId="277"/>
            <ac:spMk id="33" creationId="{6753252F-4873-4F63-801D-CC719279A7D5}"/>
          </ac:spMkLst>
        </pc:spChg>
        <pc:spChg chg="add del">
          <ac:chgData name="Jaime Bland" userId="0f9453c1-a203-4bf4-b099-db029a4d9b95" providerId="ADAL" clId="{82B422DA-329C-49F4-80E8-9B83F38883CF}" dt="2018-09-12T22:36:21.222" v="46" actId="26606"/>
          <ac:spMkLst>
            <pc:docMk/>
            <pc:sldMk cId="4217484746" sldId="277"/>
            <ac:spMk id="35" creationId="{047C8CCB-F95D-4249-92DD-651249D3535A}"/>
          </ac:spMkLst>
        </pc:spChg>
        <pc:spChg chg="add del">
          <ac:chgData name="Jaime Bland" userId="0f9453c1-a203-4bf4-b099-db029a4d9b95" providerId="ADAL" clId="{82B422DA-329C-49F4-80E8-9B83F38883CF}" dt="2018-09-12T22:36:21.222" v="46" actId="26606"/>
          <ac:spMkLst>
            <pc:docMk/>
            <pc:sldMk cId="4217484746" sldId="277"/>
            <ac:spMk id="38" creationId="{42285737-90EE-47DC-AC80-8AE156B11969}"/>
          </ac:spMkLst>
        </pc:spChg>
        <pc:spChg chg="add del">
          <ac:chgData name="Jaime Bland" userId="0f9453c1-a203-4bf4-b099-db029a4d9b95" providerId="ADAL" clId="{82B422DA-329C-49F4-80E8-9B83F38883CF}" dt="2018-09-12T22:36:06.505" v="44" actId="26606"/>
          <ac:spMkLst>
            <pc:docMk/>
            <pc:sldMk cId="4217484746" sldId="277"/>
            <ac:spMk id="42" creationId="{F9008A96-B936-4120-B0CA-6AA2F0F09DDF}"/>
          </ac:spMkLst>
        </pc:spChg>
        <pc:grpChg chg="add del">
          <ac:chgData name="Jaime Bland" userId="0f9453c1-a203-4bf4-b099-db029a4d9b95" providerId="ADAL" clId="{82B422DA-329C-49F4-80E8-9B83F38883CF}" dt="2018-09-12T22:36:21.222" v="46" actId="26606"/>
          <ac:grpSpMkLst>
            <pc:docMk/>
            <pc:sldMk cId="4217484746" sldId="277"/>
            <ac:grpSpMk id="39" creationId="{B57BDC17-F1B3-455F-BBF1-680AA1F25C06}"/>
          </ac:grpSpMkLst>
        </pc:grpChg>
        <pc:grpChg chg="add del">
          <ac:chgData name="Jaime Bland" userId="0f9453c1-a203-4bf4-b099-db029a4d9b95" providerId="ADAL" clId="{82B422DA-329C-49F4-80E8-9B83F38883CF}" dt="2018-09-12T22:36:06.505" v="44" actId="26606"/>
          <ac:grpSpMkLst>
            <pc:docMk/>
            <pc:sldMk cId="4217484746" sldId="277"/>
            <ac:grpSpMk id="44" creationId="{691C25D3-E745-485A-8F29-9CA524617C6D}"/>
          </ac:grpSpMkLst>
        </pc:grpChg>
        <pc:grpChg chg="add del">
          <ac:chgData name="Jaime Bland" userId="0f9453c1-a203-4bf4-b099-db029a4d9b95" providerId="ADAL" clId="{82B422DA-329C-49F4-80E8-9B83F38883CF}" dt="2018-09-12T22:36:06.505" v="44" actId="26606"/>
          <ac:grpSpMkLst>
            <pc:docMk/>
            <pc:sldMk cId="4217484746" sldId="277"/>
            <ac:grpSpMk id="67" creationId="{535257C7-115B-407C-8D1C-72A724A0EB98}"/>
          </ac:grpSpMkLst>
        </pc:grpChg>
        <pc:graphicFrameChg chg="add del">
          <ac:chgData name="Jaime Bland" userId="0f9453c1-a203-4bf4-b099-db029a4d9b95" providerId="ADAL" clId="{82B422DA-329C-49F4-80E8-9B83F38883CF}" dt="2018-09-12T22:36:06.505" v="44" actId="26606"/>
          <ac:graphicFrameMkLst>
            <pc:docMk/>
            <pc:sldMk cId="4217484746" sldId="277"/>
            <ac:graphicFrameMk id="37" creationId="{6F707DEF-339E-4B9B-83A6-DB4614A0C498}"/>
          </ac:graphicFrameMkLst>
        </pc:graphicFrameChg>
        <pc:graphicFrameChg chg="add del">
          <ac:chgData name="Jaime Bland" userId="0f9453c1-a203-4bf4-b099-db029a4d9b95" providerId="ADAL" clId="{82B422DA-329C-49F4-80E8-9B83F38883CF}" dt="2018-09-12T22:36:21.222" v="46" actId="26606"/>
          <ac:graphicFrameMkLst>
            <pc:docMk/>
            <pc:sldMk cId="4217484746" sldId="277"/>
            <ac:graphicFrameMk id="40" creationId="{72A73B24-00A0-4A2B-95CB-2D279F2910BE}"/>
          </ac:graphicFrameMkLst>
        </pc:graphicFrameChg>
      </pc:sldChg>
      <pc:sldMasterChg chg="modSldLayout">
        <pc:chgData name="Jaime Bland" userId="0f9453c1-a203-4bf4-b099-db029a4d9b95" providerId="ADAL" clId="{82B422DA-329C-49F4-80E8-9B83F38883CF}" dt="2018-09-12T22:30:45.981" v="0"/>
        <pc:sldMasterMkLst>
          <pc:docMk/>
          <pc:sldMasterMk cId="3306597793" sldId="2147483660"/>
        </pc:sldMasterMkLst>
        <pc:sldLayoutChg chg="delSp">
          <pc:chgData name="Jaime Bland" userId="0f9453c1-a203-4bf4-b099-db029a4d9b95" providerId="ADAL" clId="{82B422DA-329C-49F4-80E8-9B83F38883CF}" dt="2018-09-12T22:30:45.981" v="0"/>
          <pc:sldLayoutMkLst>
            <pc:docMk/>
            <pc:sldMasterMk cId="3306597793" sldId="2147483660"/>
            <pc:sldLayoutMk cId="4268959695" sldId="2147483663"/>
          </pc:sldLayoutMkLst>
          <pc:picChg chg="del">
            <ac:chgData name="Jaime Bland" userId="0f9453c1-a203-4bf4-b099-db029a4d9b95" providerId="ADAL" clId="{82B422DA-329C-49F4-80E8-9B83F38883CF}" dt="2018-09-12T22:30:45.981" v="0"/>
            <ac:picMkLst>
              <pc:docMk/>
              <pc:sldMasterMk cId="3306597793" sldId="2147483660"/>
              <pc:sldLayoutMk cId="4268959695" sldId="2147483663"/>
              <ac:picMk id="7" creationId="{8FFDA921-04F6-4606-AA4C-03D775D5BC29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4D98-73E4-EA4E-A2EC-456218C26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5A087-CAB8-384F-A955-ACEB9183C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0EB7D-C951-A545-BA58-DA18FD18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FBA1-0CA6-C140-8C85-BE4C91D4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452A3-9566-5147-BDA2-D5D03A2D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AACA-BD02-3349-97A6-677C2601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7060D-AA7E-3F41-8835-D5FA58636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70B4F-F630-7744-8796-B7DBF325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097D5-3EF9-744C-BB5B-423FAC42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A1C1-13EC-C444-B268-1091C067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EA4F3-04C5-EF48-983D-39CDE97D9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F7D80-163B-B042-8988-3688597E3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DFDE-2021-2C47-BCAA-0BB16FEC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2F2A-6E50-F844-899E-5B96B121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3A0FD-EEB4-C641-A771-D1774C9F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39F4F-F217-4E30-A026-A2B4FC5B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78" y="6187548"/>
            <a:ext cx="74377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5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4D98-73E4-EA4E-A2EC-456218C26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5A087-CAB8-384F-A955-ACEB9183C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0EB7D-C951-A545-BA58-DA18FD18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FBA1-0CA6-C140-8C85-BE4C91D4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452A3-9566-5147-BDA2-D5D03A2D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7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809C-02DA-4743-9FAE-B87AFDD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E1FA-CDEC-E747-B5D9-31DB2DE6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6EC41-DABF-CC4B-8697-3199F0CA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CBAB-5A6C-A546-80F0-1C0CCDB3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4B7D-5A54-244E-87CC-6838DD9A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D344-F9D9-4949-9EE2-EB461C40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54E14-D205-D845-B443-1731957D3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046F-596C-A047-A357-57B5C04A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B637-6F10-104D-9E22-B06C10E3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D108-2D41-6C42-8CD7-876E4A62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E1F6-85CB-044D-B3A3-105D378A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D2E97-E52C-D340-A990-1682C74D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31852-4080-5646-9476-D35A34A78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2E430-5E29-554F-8BB9-E4253B2C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999F7-D09A-7E43-B9B2-715A6CB4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5CC6C-D032-1848-AC77-3F3825AC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8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340A-36CE-9949-9FD7-D86B8563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78B3-B8A6-564A-A452-8C74C1DFE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D8566-E425-1F4D-A696-016E03A1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8C538-F25F-F147-803E-01258A7A1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FCC82-4306-3847-B617-DF97FF3C8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E00B0-E9B4-1043-BE8E-DC43D3D1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4DBCA-3614-1B48-A6E7-D9DC2D84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B6130-04F3-5044-B958-61A2655B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2A77DD-5D5E-43EB-AA9E-D267672C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6" y="6229237"/>
            <a:ext cx="74377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7F9D-957F-B748-A8D1-AF698CE2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F151C-4E72-C749-9D99-2F45CCBB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2993-171B-BA46-809A-66EBACEE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25AE8-4A3C-2E47-8DD6-665CE24E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1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FCFD6-2329-B246-B9CB-3460D587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B4253-2C43-ED4F-A7F6-86E16477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80A00-6744-8F4E-A637-9233BA68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0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809C-02DA-4743-9FAE-B87AFDD3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E1FA-CDEC-E747-B5D9-31DB2DE6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6EC41-DABF-CC4B-8697-3199F0CA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CBAB-5A6C-A546-80F0-1C0CCDB3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4B7D-5A54-244E-87CC-6838DD9A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6175-D41C-D746-B398-189F4762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8DA71-C019-3D4A-81EA-E1B47101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41D38-B83C-C141-905F-5A4B47A8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A8047-641C-DE45-B488-A162E829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2FA59-C37D-4646-807C-C5B9E236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95FCC-2FB0-FC40-95F2-BC7BBB4A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8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5A8B-2F43-644F-9977-ECF0EAE6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CC48D-165D-AB41-89E6-A301E45F6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C99BC-17C7-3644-8CB9-9C9982A43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48706-AAC3-8347-93D3-D9495E00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C41B5-FF79-724A-9A7C-44D988A3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F7C27-65AD-C748-92C2-334587B9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AACA-BD02-3349-97A6-677C2601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7060D-AA7E-3F41-8835-D5FA58636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70B4F-F630-7744-8796-B7DBF325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097D5-3EF9-744C-BB5B-423FAC42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A1C1-13EC-C444-B268-1091C067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4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EA4F3-04C5-EF48-983D-39CDE97D9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F7D80-163B-B042-8988-3688597E3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DFDE-2021-2C47-BCAA-0BB16FEC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2F2A-6E50-F844-899E-5B96B121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3A0FD-EEB4-C641-A771-D1774C9F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9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39F4F-F217-4E30-A026-A2B4FC5B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78" y="6187548"/>
            <a:ext cx="74377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5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D344-F9D9-4949-9EE2-EB461C40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54E14-D205-D845-B443-1731957D3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046F-596C-A047-A357-57B5C04A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B637-6F10-104D-9E22-B06C10E3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D108-2D41-6C42-8CD7-876E4A62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5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E1F6-85CB-044D-B3A3-105D378A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D2E97-E52C-D340-A990-1682C74D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31852-4080-5646-9476-D35A34A78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2E430-5E29-554F-8BB9-E4253B2C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999F7-D09A-7E43-B9B2-715A6CB4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5CC6C-D032-1848-AC77-3F3825AC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9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340A-36CE-9949-9FD7-D86B8563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78B3-B8A6-564A-A452-8C74C1DFE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D8566-E425-1F4D-A696-016E03A1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8C538-F25F-F147-803E-01258A7A1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FCC82-4306-3847-B617-DF97FF3C8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E00B0-E9B4-1043-BE8E-DC43D3D1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4DBCA-3614-1B48-A6E7-D9DC2D84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B6130-04F3-5044-B958-61A2655B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2A77DD-5D5E-43EB-AA9E-D267672C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6" y="6229237"/>
            <a:ext cx="74377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7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7F9D-957F-B748-A8D1-AF698CE2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F151C-4E72-C749-9D99-2F45CCBB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2993-171B-BA46-809A-66EBACEE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25AE8-4A3C-2E47-8DD6-665CE24E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FCFD6-2329-B246-B9CB-3460D587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B4253-2C43-ED4F-A7F6-86E16477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80A00-6744-8F4E-A637-9233BA68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6175-D41C-D746-B398-189F4762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8DA71-C019-3D4A-81EA-E1B47101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41D38-B83C-C141-905F-5A4B47A8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A8047-641C-DE45-B488-A162E829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2FA59-C37D-4646-807C-C5B9E236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95FCC-2FB0-FC40-95F2-BC7BBB4A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5A8B-2F43-644F-9977-ECF0EAE6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CC48D-165D-AB41-89E6-A301E45F6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C99BC-17C7-3644-8CB9-9C9982A43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48706-AAC3-8347-93D3-D9495E00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C41B5-FF79-724A-9A7C-44D988A3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F7C27-65AD-C748-92C2-334587B9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18835-CC76-AF49-B195-0CE53845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D4686-B825-1E4C-8F69-9ECA23028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1BB90-3D42-054D-A7AB-F499FBF6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8B1A-9498-D740-B649-40AC46D65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2CE4D-6A35-8648-A71D-F4D5418DC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18835-CC76-AF49-B195-0CE53845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D4686-B825-1E4C-8F69-9ECA23028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1BB90-3D42-054D-A7AB-F499FBF6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B441-4B59-3648-AE3D-718ADBEF2D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8B1A-9498-D740-B649-40AC46D65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2CE4D-6A35-8648-A71D-F4D5418DC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44E1-4620-6647-AE92-FB753E5C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79877-6406-FD41-B28B-594CAF65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9" y="1265388"/>
            <a:ext cx="4299122" cy="4327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0946F-19C4-0D47-9805-D738CE0F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4"/>
          <a:stretch/>
        </p:blipFill>
        <p:spPr>
          <a:xfrm>
            <a:off x="0" y="2926749"/>
            <a:ext cx="3489458" cy="1004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076821-BD3E-FC40-8C70-EEC38E491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4"/>
          <a:stretch/>
        </p:blipFill>
        <p:spPr>
          <a:xfrm rot="10800000">
            <a:off x="8702542" y="2926747"/>
            <a:ext cx="3489458" cy="10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794F8A-3610-44BB-B7BF-F5F48F4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PDMP Update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82CA9B-9ADC-4E05-B27B-AA7CB0E7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488" y="620785"/>
            <a:ext cx="7763312" cy="55561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Began 2011 (LB237, 2011)</a:t>
            </a:r>
          </a:p>
          <a:p>
            <a:r>
              <a:rPr lang="en-US" dirty="0"/>
              <a:t>Enhanced 2017 (LB 471, 2016)</a:t>
            </a:r>
          </a:p>
          <a:p>
            <a:pPr lvl="1"/>
            <a:r>
              <a:rPr lang="en-US" dirty="0"/>
              <a:t>Reports all controlled substance prescriptions daily</a:t>
            </a:r>
          </a:p>
          <a:p>
            <a:pPr lvl="1"/>
            <a:r>
              <a:rPr lang="en-US" dirty="0"/>
              <a:t>&gt; 3.8 million Rx in 2017</a:t>
            </a:r>
          </a:p>
          <a:p>
            <a:r>
              <a:rPr lang="en-US" dirty="0"/>
              <a:t>January 1, 2018</a:t>
            </a:r>
          </a:p>
          <a:p>
            <a:pPr lvl="1"/>
            <a:r>
              <a:rPr lang="en-US" dirty="0"/>
              <a:t>Reports ALL prescriptions daily</a:t>
            </a:r>
          </a:p>
          <a:p>
            <a:pPr lvl="1"/>
            <a:r>
              <a:rPr lang="en-US" dirty="0"/>
              <a:t>First state to require all prescriptions</a:t>
            </a:r>
          </a:p>
          <a:p>
            <a:pPr lvl="1"/>
            <a:r>
              <a:rPr lang="en-US" dirty="0"/>
              <a:t>Over 20 million Rx in 2018</a:t>
            </a:r>
          </a:p>
          <a:p>
            <a:r>
              <a:rPr lang="en-US" dirty="0"/>
              <a:t>Available to HIE and its participants for access</a:t>
            </a:r>
          </a:p>
          <a:p>
            <a:r>
              <a:rPr lang="en-US" dirty="0"/>
              <a:t>71-2454(2)(e)</a:t>
            </a:r>
          </a:p>
          <a:p>
            <a:r>
              <a:rPr lang="en-US" dirty="0"/>
              <a:t>71-2454(5)</a:t>
            </a:r>
          </a:p>
          <a:p>
            <a:r>
              <a:rPr lang="en-US" dirty="0"/>
              <a:t>81-663 to 81-675</a:t>
            </a:r>
          </a:p>
          <a:p>
            <a:r>
              <a:rPr lang="en-US" dirty="0"/>
              <a:t>84-712.05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1E6DAF-4037-400E-A5D9-EC4D373F5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377" y="6282158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4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794F8A-3610-44BB-B7BF-F5F48F4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PDMP Data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BF5CDC-2E54-461D-92E3-C10D18EED7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28217" y="89194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26618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666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Pharmacy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9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2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of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32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657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9EC8F31-72CD-4DBA-B8A6-E20714CF5A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28217" y="2746144"/>
          <a:ext cx="81280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26618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6666824"/>
                    </a:ext>
                  </a:extLst>
                </a:gridCol>
              </a:tblGrid>
              <a:tr h="254514">
                <a:tc>
                  <a:txBody>
                    <a:bodyPr/>
                    <a:lstStyle/>
                    <a:p>
                      <a:r>
                        <a:rPr lang="en-US" dirty="0"/>
                        <a:t>Prescriber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9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RX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2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32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 supply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6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75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filled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7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sold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97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6173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D83EA02-6A64-4148-AA13-A784BBC27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724" y="6338143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5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CB624-34AA-477F-97BD-2234E4CC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PDMP Data Analytics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84DA0-703F-46CE-B649-BCD8A968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1364610"/>
            <a:ext cx="8311180" cy="4128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85B53D-F11F-4246-846F-1419573F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947" y="6282159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CB624-34AA-477F-97BD-2234E4CC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PDMP Data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ED600-B466-4526-99D0-0485416F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553" y="1188080"/>
            <a:ext cx="8419327" cy="448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074582-6F50-4840-A858-506BFAED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65" y="6272828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1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794F8A-3610-44BB-B7BF-F5F48F4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Future PDMP Analytics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82CA9B-9ADC-4E05-B27B-AA7CB0E7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488" y="620785"/>
            <a:ext cx="7763312" cy="5556178"/>
          </a:xfrm>
        </p:spPr>
        <p:txBody>
          <a:bodyPr>
            <a:normAutofit/>
          </a:bodyPr>
          <a:lstStyle/>
          <a:p>
            <a:r>
              <a:rPr lang="en-US" dirty="0"/>
              <a:t>Opioid use</a:t>
            </a:r>
          </a:p>
          <a:p>
            <a:r>
              <a:rPr lang="en-US" dirty="0"/>
              <a:t>Chronic disease state</a:t>
            </a:r>
          </a:p>
          <a:p>
            <a:r>
              <a:rPr lang="en-US" dirty="0"/>
              <a:t>Opportunities for further discussion</a:t>
            </a:r>
          </a:p>
          <a:p>
            <a:r>
              <a:rPr lang="en-US" dirty="0"/>
              <a:t>DHHS</a:t>
            </a:r>
          </a:p>
          <a:p>
            <a:r>
              <a:rPr lang="en-US" dirty="0"/>
              <a:t>Legislation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9EB84-E902-41D9-A5AE-D9DED937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385" y="6263497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8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50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794F8A-3610-44BB-B7BF-F5F48F4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83" y="498143"/>
            <a:ext cx="10269613" cy="1278902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Nehii</a:t>
            </a:r>
          </a:p>
        </p:txBody>
      </p:sp>
      <p:pic>
        <p:nvPicPr>
          <p:cNvPr id="57" name="Graphic 45" descr="Questions">
            <a:extLst>
              <a:ext uri="{FF2B5EF4-FFF2-40B4-BE49-F238E27FC236}">
                <a16:creationId xmlns:a16="http://schemas.microsoft.com/office/drawing/2014/main" id="{D20A2F86-EA3D-4E11-9C17-7230F295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463" y="2989536"/>
            <a:ext cx="2603386" cy="2603386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82CA9B-9ADC-4E05-B27B-AA7CB0E7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062" y="2944460"/>
            <a:ext cx="6841534" cy="286631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Question &amp; Answer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7698630-EF36-4B47-A9F3-3582D226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716" y="6272828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74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673360-D6B8-4B08-94C0-45632FB2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Jaime Bland DNP, RN</a:t>
            </a:r>
          </a:p>
          <a:p>
            <a:pPr algn="ctr"/>
            <a:r>
              <a: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Vineeth Yeddula</a:t>
            </a:r>
          </a:p>
          <a:p>
            <a:pPr algn="ctr"/>
            <a:r>
              <a: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Kevin Borcher, PharmD</a:t>
            </a: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8F6DD4-BBC1-4369-AA21-16E779D0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Utilizing      Data for Research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F34576-9D08-4128-B1F5-5B99586A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770" y="3187817"/>
            <a:ext cx="505962" cy="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794F8A-3610-44BB-B7BF-F5F48F4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C0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Nehii Background</a:t>
            </a:r>
          </a:p>
        </p:txBody>
      </p:sp>
      <p:pic>
        <p:nvPicPr>
          <p:cNvPr id="30" name="Content Placeholder 8">
            <a:extLst>
              <a:ext uri="{FF2B5EF4-FFF2-40B4-BE49-F238E27FC236}">
                <a16:creationId xmlns:a16="http://schemas.microsoft.com/office/drawing/2014/main" id="{F091F1A0-017D-484E-8941-E65D10082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259" y="961812"/>
            <a:ext cx="7010881" cy="49309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4851C6-CDA5-4B9E-B125-7EC9644B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724" y="6347474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794F8A-3610-44BB-B7BF-F5F48F4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C0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Nehii 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82CA9B-9ADC-4E05-B27B-AA7CB0E7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488" y="620785"/>
            <a:ext cx="7763312" cy="5556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Historical Information</a:t>
            </a:r>
          </a:p>
          <a:p>
            <a:r>
              <a:rPr lang="en-US" sz="2200" dirty="0"/>
              <a:t>Founded as HIE in 2008 </a:t>
            </a:r>
          </a:p>
          <a:p>
            <a:r>
              <a:rPr lang="en-US" sz="2200" dirty="0"/>
              <a:t>Public-Private Partnership</a:t>
            </a:r>
          </a:p>
          <a:p>
            <a:r>
              <a:rPr lang="en-US" sz="2200" dirty="0"/>
              <a:t>Regional reach (Nebraska-Western Iowa/Regional hub)</a:t>
            </a:r>
          </a:p>
          <a:p>
            <a:r>
              <a:rPr lang="en-US" sz="2200" dirty="0"/>
              <a:t>National integration efforts (PCDH &amp; connections with other HIEs)</a:t>
            </a:r>
          </a:p>
          <a:p>
            <a:r>
              <a:rPr lang="en-US" sz="2200" dirty="0"/>
              <a:t>Support research through data extracts and individual requests</a:t>
            </a:r>
          </a:p>
          <a:p>
            <a:pPr marL="0" indent="0">
              <a:buNone/>
            </a:pPr>
            <a:r>
              <a:rPr lang="en-US" dirty="0"/>
              <a:t>Future Look</a:t>
            </a:r>
          </a:p>
          <a:p>
            <a:r>
              <a:rPr lang="en-US" sz="2200" dirty="0"/>
              <a:t>Population health data</a:t>
            </a:r>
          </a:p>
          <a:p>
            <a:r>
              <a:rPr lang="en-US" sz="2200" dirty="0"/>
              <a:t>Began data quality, normalization and standardization efforts through data extract</a:t>
            </a:r>
          </a:p>
          <a:p>
            <a:r>
              <a:rPr lang="en-US" sz="2200" dirty="0"/>
              <a:t>Aligning to a number of federal and state initiatives</a:t>
            </a:r>
          </a:p>
          <a:p>
            <a:r>
              <a:rPr lang="en-US" sz="2200" dirty="0"/>
              <a:t>Building capacity to be the “utility” for quality improvement work as a comprehensive population data set- data as a service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1471F-F5D1-4C57-B19D-5CEA9BBF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707" y="6338143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7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5595A-B675-4EFA-93EA-83E4FF80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C0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Nehii: Population health roadmap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2D6CD2-EF76-4A86-9BE0-E3A0A26D5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473" y="961812"/>
            <a:ext cx="6872453" cy="4930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4E77A-84A2-49CC-BA3C-2D161CA6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273" y="5717841"/>
            <a:ext cx="1393190" cy="833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32939-1C50-4316-9B93-1EA1E6BF6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598" y="4928999"/>
            <a:ext cx="1743607" cy="926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18FCC-8772-4FBC-AFBA-E393195AB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215" y="5295508"/>
            <a:ext cx="1572904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E1CA8-3BF3-40C1-AB2F-CC9E528B0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122" y="4225297"/>
            <a:ext cx="1548518" cy="9266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142772-2B0E-4C31-B2AF-3A812B4CC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7205" y="3940129"/>
            <a:ext cx="1396105" cy="7803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BE610C-2909-42B8-BD15-AB711F312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638" y="2969244"/>
            <a:ext cx="1548518" cy="9266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13A6D90-D8B8-478E-A5B2-F6C669E699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1833" y="2744220"/>
            <a:ext cx="1530229" cy="8657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24023B-912C-4586-ACF7-0735867EE7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5381" y="1706031"/>
            <a:ext cx="1560711" cy="8535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6D57A8-BAB5-479C-9BE3-49019F0796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7149" y="1450456"/>
            <a:ext cx="1475360" cy="7864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BCF8F2F-3FE8-478A-AB82-EF4C32432B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6500" y="376478"/>
            <a:ext cx="1353429" cy="743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ECEF7E-2182-44E9-91BE-ACF8A35A40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30463" y="6389374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92FD12-DE92-448E-AF6B-40452CB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C0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Nehii Data Sources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3817FB-009E-451A-B672-E3AC83766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4899" y="364988"/>
            <a:ext cx="8014464" cy="5740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53802B-D2B6-4F48-BD23-7B04C162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385" y="6263497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6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29B1-EE7C-43AC-A4A2-3355A718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C0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Big Data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54FCC8-240F-4A27-B342-6F5820D13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876" y="315976"/>
            <a:ext cx="3356451" cy="163328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002060"/>
                </a:solidFill>
                <a:ea typeface="Raleway" charset="0"/>
                <a:cs typeface="Raleway" charset="0"/>
              </a:rPr>
              <a:t>Currently Available</a:t>
            </a:r>
            <a:r>
              <a:rPr lang="en-US" sz="1800" b="1" dirty="0">
                <a:solidFill>
                  <a:srgbClr val="002060"/>
                </a:solidFill>
                <a:ea typeface="Raleway" charset="0"/>
                <a:cs typeface="Raleway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ea typeface="Raleway" charset="0"/>
                <a:cs typeface="Raleway" charset="0"/>
              </a:rPr>
              <a:t>Clinical Data Extract (~3.7M Pt records)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ea typeface="Raleway" charset="0"/>
                <a:cs typeface="Raleway" charset="0"/>
              </a:rPr>
              <a:t>All Medications data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ea typeface="Raleway" charset="0"/>
                <a:cs typeface="Raleway" charset="0"/>
              </a:rPr>
              <a:t>Payor Eligibility Files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8C8F0-831A-41F7-9530-93C42BEB6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76" y="2030558"/>
            <a:ext cx="8091303" cy="4249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1E6D22-CAA3-4DE0-BAEC-34086D8B61D2}"/>
              </a:ext>
            </a:extLst>
          </p:cNvPr>
          <p:cNvSpPr txBox="1">
            <a:spLocks/>
          </p:cNvSpPr>
          <p:nvPr/>
        </p:nvSpPr>
        <p:spPr>
          <a:xfrm>
            <a:off x="7112107" y="315976"/>
            <a:ext cx="4556072" cy="16332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002060"/>
                </a:solidFill>
              </a:rPr>
              <a:t>Available in the Near Future: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Claims data from CMS (through Qualified Entity Program)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Social Factors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Other payor claims data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E0086-F975-43D3-AE98-1A79F7F5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7988" y="6361200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A29B1-EE7C-43AC-A4A2-3355A718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C0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Nehii: Global data initiatives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11AAC7-D0DA-433F-ACA9-AC47382EC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85136"/>
            <a:ext cx="7188199" cy="3884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675F0D-25D1-45CC-80AA-6F504C1E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377" y="6282158"/>
            <a:ext cx="49991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9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CB624-34AA-477F-97BD-2234E4CC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C0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Screenshots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CB35D-908A-480C-9F1A-D0CC6EA8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354" y="59878"/>
            <a:ext cx="5592906" cy="3482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70FEE-C23F-45E6-987C-7E6C8602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621" y="3429000"/>
            <a:ext cx="5044286" cy="3239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9909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287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Raleway</vt:lpstr>
      <vt:lpstr>1_Office Theme</vt:lpstr>
      <vt:lpstr>2_Office Theme</vt:lpstr>
      <vt:lpstr>PowerPoint Presentation</vt:lpstr>
      <vt:lpstr>Utilizing      Data for Research</vt:lpstr>
      <vt:lpstr>Nehii Background</vt:lpstr>
      <vt:lpstr>Nehii Background</vt:lpstr>
      <vt:lpstr>Nehii: Population health roadmap</vt:lpstr>
      <vt:lpstr>Nehii Data Sources</vt:lpstr>
      <vt:lpstr>Big Data </vt:lpstr>
      <vt:lpstr>Nehii: Global data initiatives</vt:lpstr>
      <vt:lpstr>Sample Screenshots</vt:lpstr>
      <vt:lpstr>PDMP Update</vt:lpstr>
      <vt:lpstr>PDMP Data</vt:lpstr>
      <vt:lpstr>PDMP Data Analytics</vt:lpstr>
      <vt:lpstr>PDMP Data Analytics</vt:lpstr>
      <vt:lpstr>Future PDMP Analytics</vt:lpstr>
      <vt:lpstr>Nehii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Bland</dc:creator>
  <cp:lastModifiedBy>Jaime Bland</cp:lastModifiedBy>
  <cp:revision>10</cp:revision>
  <dcterms:created xsi:type="dcterms:W3CDTF">2018-09-08T18:37:12Z</dcterms:created>
  <dcterms:modified xsi:type="dcterms:W3CDTF">2018-09-12T22:37:26Z</dcterms:modified>
</cp:coreProperties>
</file>