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xlsx" ContentType="application/vnd.openxmlformats-officedocument.spreadsheetml.sheet"/>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1.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6.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727" r:id="rId3"/>
    <p:sldMasterId id="2147483734" r:id="rId4"/>
    <p:sldMasterId id="2147483738" r:id="rId5"/>
    <p:sldMasterId id="2147483748" r:id="rId6"/>
    <p:sldMasterId id="2147483762" r:id="rId7"/>
    <p:sldMasterId id="2147483778" r:id="rId8"/>
    <p:sldMasterId id="2147483790" r:id="rId9"/>
    <p:sldMasterId id="2147483802" r:id="rId10"/>
    <p:sldMasterId id="2147483814" r:id="rId11"/>
    <p:sldMasterId id="2147483830" r:id="rId12"/>
    <p:sldMasterId id="2147483842" r:id="rId13"/>
  </p:sldMasterIdLst>
  <p:notesMasterIdLst>
    <p:notesMasterId r:id="rId56"/>
  </p:notesMasterIdLst>
  <p:sldIdLst>
    <p:sldId id="914" r:id="rId14"/>
    <p:sldId id="349" r:id="rId15"/>
    <p:sldId id="2141411333" r:id="rId16"/>
    <p:sldId id="2141411349" r:id="rId17"/>
    <p:sldId id="487" r:id="rId18"/>
    <p:sldId id="1052" r:id="rId19"/>
    <p:sldId id="2141411350" r:id="rId20"/>
    <p:sldId id="2141411356" r:id="rId21"/>
    <p:sldId id="2141411352" r:id="rId22"/>
    <p:sldId id="2141411353" r:id="rId23"/>
    <p:sldId id="2141411354" r:id="rId24"/>
    <p:sldId id="2141411355" r:id="rId25"/>
    <p:sldId id="288" r:id="rId26"/>
    <p:sldId id="257" r:id="rId27"/>
    <p:sldId id="2141411351" r:id="rId28"/>
    <p:sldId id="282" r:id="rId29"/>
    <p:sldId id="260" r:id="rId30"/>
    <p:sldId id="261" r:id="rId31"/>
    <p:sldId id="262" r:id="rId32"/>
    <p:sldId id="287" r:id="rId33"/>
    <p:sldId id="264" r:id="rId34"/>
    <p:sldId id="268" r:id="rId35"/>
    <p:sldId id="1026" r:id="rId36"/>
    <p:sldId id="1025" r:id="rId37"/>
    <p:sldId id="1030" r:id="rId38"/>
    <p:sldId id="1028" r:id="rId39"/>
    <p:sldId id="338" r:id="rId40"/>
    <p:sldId id="958" r:id="rId41"/>
    <p:sldId id="2141411348" r:id="rId42"/>
    <p:sldId id="1307" r:id="rId43"/>
    <p:sldId id="1314" r:id="rId44"/>
    <p:sldId id="2141411335" r:id="rId45"/>
    <p:sldId id="2141411336" r:id="rId46"/>
    <p:sldId id="2141411337" r:id="rId47"/>
    <p:sldId id="2141411338" r:id="rId48"/>
    <p:sldId id="2141411339" r:id="rId49"/>
    <p:sldId id="2141411340" r:id="rId50"/>
    <p:sldId id="2141411341" r:id="rId51"/>
    <p:sldId id="281" r:id="rId52"/>
    <p:sldId id="1039" r:id="rId53"/>
    <p:sldId id="1047" r:id="rId54"/>
    <p:sldId id="2141411358"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isa Friedman" initials="E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A4D5"/>
    <a:srgbClr val="3EB7D5"/>
    <a:srgbClr val="63B1D5"/>
    <a:srgbClr val="FF48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68" autoAdjust="0"/>
    <p:restoredTop sz="94573"/>
  </p:normalViewPr>
  <p:slideViewPr>
    <p:cSldViewPr snapToGrid="0">
      <p:cViewPr varScale="1">
        <p:scale>
          <a:sx n="176" d="100"/>
          <a:sy n="176" d="100"/>
        </p:scale>
        <p:origin x="936" y="200"/>
      </p:cViewPr>
      <p:guideLst>
        <p:guide orient="horz" pos="2160"/>
        <p:guide pos="3840"/>
      </p:guideLst>
    </p:cSldViewPr>
  </p:slideViewPr>
  <p:notesTextViewPr>
    <p:cViewPr>
      <p:scale>
        <a:sx n="1" d="1"/>
        <a:sy n="1" d="1"/>
      </p:scale>
      <p:origin x="0" y="0"/>
    </p:cViewPr>
  </p:notesTextViewPr>
  <p:sorterViewPr>
    <p:cViewPr>
      <p:scale>
        <a:sx n="151" d="100"/>
        <a:sy n="15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notesMaster" Target="notesMasters/notesMaster1.xml"/><Relationship Id="rId57" Type="http://schemas.openxmlformats.org/officeDocument/2006/relationships/commentAuthors" Target="commentAuthors.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4" Type="http://schemas.openxmlformats.org/officeDocument/2006/relationships/package" Target="../embeddings/Microsoft_Excel_Worksheet2.xlsx"/><Relationship Id="rId1" Type="http://schemas.microsoft.com/office/2011/relationships/chartStyle" Target="style1.xml"/><Relationship Id="rId2" Type="http://schemas.microsoft.com/office/2011/relationships/chartColorStyle" Target="colors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4" Type="http://schemas.openxmlformats.org/officeDocument/2006/relationships/package" Target="../embeddings/Microsoft_Excel_Worksheet3.xlsx"/><Relationship Id="rId1" Type="http://schemas.microsoft.com/office/2011/relationships/chartStyle" Target="style2.xml"/><Relationship Id="rId2" Type="http://schemas.microsoft.com/office/2011/relationships/chartColorStyle" Target="colors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4" Type="http://schemas.openxmlformats.org/officeDocument/2006/relationships/package" Target="../embeddings/Microsoft_Excel_Worksheet4.xlsx"/><Relationship Id="rId1" Type="http://schemas.microsoft.com/office/2011/relationships/chartStyle" Target="style3.xml"/><Relationship Id="rId2" Type="http://schemas.microsoft.com/office/2011/relationships/chartColorStyle" Target="colors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4" Type="http://schemas.openxmlformats.org/officeDocument/2006/relationships/package" Target="../embeddings/Microsoft_Excel_Worksheet5.xlsx"/><Relationship Id="rId1" Type="http://schemas.microsoft.com/office/2011/relationships/chartStyle" Target="style4.xml"/><Relationship Id="rId2" Type="http://schemas.microsoft.com/office/2011/relationships/chartColorStyle" Target="colors4.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4" Type="http://schemas.openxmlformats.org/officeDocument/2006/relationships/package" Target="../embeddings/Microsoft_Excel_Worksheet6.xlsx"/><Relationship Id="rId1" Type="http://schemas.microsoft.com/office/2011/relationships/chartStyle" Target="style5.xml"/><Relationship Id="rId2" Type="http://schemas.microsoft.com/office/2011/relationships/chartColorStyle" Target="colors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2015 NIH Budget</c:v>
                </c:pt>
              </c:strCache>
            </c:strRef>
          </c:tx>
          <c:spPr>
            <a:solidFill>
              <a:srgbClr val="C00000"/>
            </a:solidFill>
          </c:spPr>
          <c:dPt>
            <c:idx val="0"/>
            <c:bubble3D val="0"/>
            <c:spPr>
              <a:solidFill>
                <a:schemeClr val="tx1">
                  <a:lumMod val="50000"/>
                  <a:lumOff val="50000"/>
                </a:schemeClr>
              </a:solidFill>
            </c:spPr>
            <c:extLst xmlns:c16r2="http://schemas.microsoft.com/office/drawing/2015/06/chart">
              <c:ext xmlns:c16="http://schemas.microsoft.com/office/drawing/2014/chart" uri="{C3380CC4-5D6E-409C-BE32-E72D297353CC}">
                <c16:uniqueId val="{00000001-327C-4848-BD42-CF855AD8501F}"/>
              </c:ext>
            </c:extLst>
          </c:dPt>
          <c:cat>
            <c:strRef>
              <c:f>Sheet1!$A$2:$A$3</c:f>
              <c:strCache>
                <c:ptCount val="2"/>
                <c:pt idx="0">
                  <c:v>Clinical Trials</c:v>
                </c:pt>
                <c:pt idx="1">
                  <c:v>Other Research</c:v>
                </c:pt>
              </c:strCache>
            </c:strRef>
          </c:cat>
          <c:val>
            <c:numRef>
              <c:f>Sheet1!$B$2:$B$3</c:f>
              <c:numCache>
                <c:formatCode>General</c:formatCode>
                <c:ptCount val="2"/>
                <c:pt idx="0">
                  <c:v>3.2</c:v>
                </c:pt>
                <c:pt idx="1">
                  <c:v>27.1</c:v>
                </c:pt>
              </c:numCache>
            </c:numRef>
          </c:val>
          <c:extLst xmlns:c16r2="http://schemas.microsoft.com/office/drawing/2015/06/chart">
            <c:ext xmlns:c16="http://schemas.microsoft.com/office/drawing/2014/chart" uri="{C3380CC4-5D6E-409C-BE32-E72D297353CC}">
              <c16:uniqueId val="{00000002-327C-4848-BD42-CF855AD8501F}"/>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How Often Meeting Goals</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'meeting goals'!$H$4</c:f>
              <c:strCache>
                <c:ptCount val="1"/>
                <c:pt idx="0">
                  <c:v>Recruitment</c:v>
                </c:pt>
              </c:strCache>
            </c:strRef>
          </c:tx>
          <c:spPr>
            <a:solidFill>
              <a:schemeClr val="accent1"/>
            </a:solidFill>
            <a:ln>
              <a:noFill/>
            </a:ln>
            <a:effectLst/>
          </c:spPr>
          <c:invertIfNegative val="0"/>
          <c:cat>
            <c:strRef>
              <c:f>'meeting goals'!$G$5:$G$9</c:f>
              <c:strCache>
                <c:ptCount val="5"/>
                <c:pt idx="0">
                  <c:v>Never</c:v>
                </c:pt>
                <c:pt idx="1">
                  <c:v>Rarely</c:v>
                </c:pt>
                <c:pt idx="2">
                  <c:v>Sometimes</c:v>
                </c:pt>
                <c:pt idx="3">
                  <c:v>Often</c:v>
                </c:pt>
                <c:pt idx="4">
                  <c:v>Always</c:v>
                </c:pt>
              </c:strCache>
            </c:strRef>
          </c:cat>
          <c:val>
            <c:numRef>
              <c:f>'meeting goals'!$H$5:$H$9</c:f>
              <c:numCache>
                <c:formatCode>General</c:formatCode>
                <c:ptCount val="5"/>
                <c:pt idx="1">
                  <c:v>1.0</c:v>
                </c:pt>
                <c:pt idx="2">
                  <c:v>41.0</c:v>
                </c:pt>
                <c:pt idx="3">
                  <c:v>10.0</c:v>
                </c:pt>
              </c:numCache>
            </c:numRef>
          </c:val>
          <c:extLst xmlns:c16r2="http://schemas.microsoft.com/office/drawing/2015/06/chart">
            <c:ext xmlns:c16="http://schemas.microsoft.com/office/drawing/2014/chart" uri="{C3380CC4-5D6E-409C-BE32-E72D297353CC}">
              <c16:uniqueId val="{00000000-576F-44C7-8010-0D96413A4A95}"/>
            </c:ext>
          </c:extLst>
        </c:ser>
        <c:ser>
          <c:idx val="1"/>
          <c:order val="1"/>
          <c:tx>
            <c:strRef>
              <c:f>'meeting goals'!$I$4</c:f>
              <c:strCache>
                <c:ptCount val="1"/>
                <c:pt idx="0">
                  <c:v>Retention</c:v>
                </c:pt>
              </c:strCache>
            </c:strRef>
          </c:tx>
          <c:spPr>
            <a:solidFill>
              <a:schemeClr val="accent2"/>
            </a:solidFill>
            <a:ln>
              <a:noFill/>
            </a:ln>
            <a:effectLst/>
          </c:spPr>
          <c:invertIfNegative val="0"/>
          <c:cat>
            <c:strRef>
              <c:f>'meeting goals'!$G$5:$G$9</c:f>
              <c:strCache>
                <c:ptCount val="5"/>
                <c:pt idx="0">
                  <c:v>Never</c:v>
                </c:pt>
                <c:pt idx="1">
                  <c:v>Rarely</c:v>
                </c:pt>
                <c:pt idx="2">
                  <c:v>Sometimes</c:v>
                </c:pt>
                <c:pt idx="3">
                  <c:v>Often</c:v>
                </c:pt>
                <c:pt idx="4">
                  <c:v>Always</c:v>
                </c:pt>
              </c:strCache>
            </c:strRef>
          </c:cat>
          <c:val>
            <c:numRef>
              <c:f>'meeting goals'!$I$5:$I$9</c:f>
              <c:numCache>
                <c:formatCode>General</c:formatCode>
                <c:ptCount val="5"/>
                <c:pt idx="2">
                  <c:v>22.0</c:v>
                </c:pt>
                <c:pt idx="3">
                  <c:v>28.0</c:v>
                </c:pt>
                <c:pt idx="4">
                  <c:v>1.0</c:v>
                </c:pt>
              </c:numCache>
            </c:numRef>
          </c:val>
          <c:extLst xmlns:c16r2="http://schemas.microsoft.com/office/drawing/2015/06/chart">
            <c:ext xmlns:c16="http://schemas.microsoft.com/office/drawing/2014/chart" uri="{C3380CC4-5D6E-409C-BE32-E72D297353CC}">
              <c16:uniqueId val="{00000001-576F-44C7-8010-0D96413A4A95}"/>
            </c:ext>
          </c:extLst>
        </c:ser>
        <c:dLbls>
          <c:showLegendKey val="0"/>
          <c:showVal val="0"/>
          <c:showCatName val="0"/>
          <c:showSerName val="0"/>
          <c:showPercent val="0"/>
          <c:showBubbleSize val="0"/>
        </c:dLbls>
        <c:gapWidth val="219"/>
        <c:overlap val="-27"/>
        <c:axId val="-1689665728"/>
        <c:axId val="-1689663680"/>
      </c:barChart>
      <c:catAx>
        <c:axId val="-168966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9663680"/>
        <c:crosses val="autoZero"/>
        <c:auto val="1"/>
        <c:lblAlgn val="ctr"/>
        <c:lblOffset val="100"/>
        <c:noMultiLvlLbl val="0"/>
      </c:catAx>
      <c:valAx>
        <c:axId val="-1689663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96657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Difficulty</a:t>
            </a:r>
            <a:r>
              <a:rPr lang="en-US" sz="2000" b="1" baseline="0" dirty="0"/>
              <a:t> Meeting Goals</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'meeting goals'!$L$4</c:f>
              <c:strCache>
                <c:ptCount val="1"/>
                <c:pt idx="0">
                  <c:v>Recruitment</c:v>
                </c:pt>
              </c:strCache>
            </c:strRef>
          </c:tx>
          <c:spPr>
            <a:solidFill>
              <a:schemeClr val="accent1"/>
            </a:solidFill>
            <a:ln>
              <a:noFill/>
            </a:ln>
            <a:effectLst/>
          </c:spPr>
          <c:invertIfNegative val="0"/>
          <c:cat>
            <c:strRef>
              <c:f>'meeting goals'!$K$5:$K$9</c:f>
              <c:strCache>
                <c:ptCount val="5"/>
                <c:pt idx="0">
                  <c:v>Very Difficult</c:v>
                </c:pt>
                <c:pt idx="1">
                  <c:v>Difficult</c:v>
                </c:pt>
                <c:pt idx="2">
                  <c:v>Neutral</c:v>
                </c:pt>
                <c:pt idx="3">
                  <c:v>Easy</c:v>
                </c:pt>
                <c:pt idx="4">
                  <c:v>Very Easy</c:v>
                </c:pt>
              </c:strCache>
            </c:strRef>
          </c:cat>
          <c:val>
            <c:numRef>
              <c:f>'meeting goals'!$L$5:$L$9</c:f>
              <c:numCache>
                <c:formatCode>General</c:formatCode>
                <c:ptCount val="5"/>
                <c:pt idx="0">
                  <c:v>2.0</c:v>
                </c:pt>
                <c:pt idx="1">
                  <c:v>40.0</c:v>
                </c:pt>
                <c:pt idx="2">
                  <c:v>9.0</c:v>
                </c:pt>
                <c:pt idx="3">
                  <c:v>1.0</c:v>
                </c:pt>
                <c:pt idx="4">
                  <c:v>0.0</c:v>
                </c:pt>
              </c:numCache>
            </c:numRef>
          </c:val>
          <c:extLst xmlns:c16r2="http://schemas.microsoft.com/office/drawing/2015/06/chart">
            <c:ext xmlns:c16="http://schemas.microsoft.com/office/drawing/2014/chart" uri="{C3380CC4-5D6E-409C-BE32-E72D297353CC}">
              <c16:uniqueId val="{00000000-79D5-4D6A-87A3-DF5E2A5CC470}"/>
            </c:ext>
          </c:extLst>
        </c:ser>
        <c:ser>
          <c:idx val="1"/>
          <c:order val="1"/>
          <c:tx>
            <c:strRef>
              <c:f>'meeting goals'!$M$4</c:f>
              <c:strCache>
                <c:ptCount val="1"/>
                <c:pt idx="0">
                  <c:v>Retention</c:v>
                </c:pt>
              </c:strCache>
            </c:strRef>
          </c:tx>
          <c:spPr>
            <a:solidFill>
              <a:schemeClr val="accent2"/>
            </a:solidFill>
            <a:ln>
              <a:noFill/>
            </a:ln>
            <a:effectLst/>
          </c:spPr>
          <c:invertIfNegative val="0"/>
          <c:cat>
            <c:strRef>
              <c:f>'meeting goals'!$K$5:$K$9</c:f>
              <c:strCache>
                <c:ptCount val="5"/>
                <c:pt idx="0">
                  <c:v>Very Difficult</c:v>
                </c:pt>
                <c:pt idx="1">
                  <c:v>Difficult</c:v>
                </c:pt>
                <c:pt idx="2">
                  <c:v>Neutral</c:v>
                </c:pt>
                <c:pt idx="3">
                  <c:v>Easy</c:v>
                </c:pt>
                <c:pt idx="4">
                  <c:v>Very Easy</c:v>
                </c:pt>
              </c:strCache>
            </c:strRef>
          </c:cat>
          <c:val>
            <c:numRef>
              <c:f>'meeting goals'!$M$5:$M$9</c:f>
              <c:numCache>
                <c:formatCode>General</c:formatCode>
                <c:ptCount val="5"/>
                <c:pt idx="1">
                  <c:v>16.0</c:v>
                </c:pt>
                <c:pt idx="2">
                  <c:v>30.0</c:v>
                </c:pt>
                <c:pt idx="3">
                  <c:v>4.0</c:v>
                </c:pt>
              </c:numCache>
            </c:numRef>
          </c:val>
          <c:extLst xmlns:c16r2="http://schemas.microsoft.com/office/drawing/2015/06/chart">
            <c:ext xmlns:c16="http://schemas.microsoft.com/office/drawing/2014/chart" uri="{C3380CC4-5D6E-409C-BE32-E72D297353CC}">
              <c16:uniqueId val="{00000001-79D5-4D6A-87A3-DF5E2A5CC470}"/>
            </c:ext>
          </c:extLst>
        </c:ser>
        <c:dLbls>
          <c:showLegendKey val="0"/>
          <c:showVal val="0"/>
          <c:showCatName val="0"/>
          <c:showSerName val="0"/>
          <c:showPercent val="0"/>
          <c:showBubbleSize val="0"/>
        </c:dLbls>
        <c:gapWidth val="219"/>
        <c:overlap val="-27"/>
        <c:axId val="-1688832128"/>
        <c:axId val="-2007771024"/>
      </c:barChart>
      <c:catAx>
        <c:axId val="-168883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07771024"/>
        <c:crosses val="autoZero"/>
        <c:auto val="1"/>
        <c:lblAlgn val="ctr"/>
        <c:lblOffset val="100"/>
        <c:noMultiLvlLbl val="0"/>
      </c:catAx>
      <c:valAx>
        <c:axId val="-20077710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88321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'RIC service'!$P$1</c:f>
              <c:strCache>
                <c:ptCount val="1"/>
                <c:pt idx="0">
                  <c:v>Extremely </c:v>
                </c:pt>
              </c:strCache>
            </c:strRef>
          </c:tx>
          <c:spPr>
            <a:solidFill>
              <a:schemeClr val="accent1"/>
            </a:solidFill>
            <a:ln>
              <a:noFill/>
            </a:ln>
            <a:effectLst/>
          </c:spPr>
          <c:invertIfNegative val="0"/>
          <c:cat>
            <c:strRef>
              <c:f>'RIC service'!$O$2:$O$14</c:f>
              <c:strCache>
                <c:ptCount val="13"/>
                <c:pt idx="0">
                  <c:v>Creating or revising recruitment plans</c:v>
                </c:pt>
                <c:pt idx="1">
                  <c:v>Tools to build trust</c:v>
                </c:pt>
                <c:pt idx="2">
                  <c:v>Tools to assess participant experience</c:v>
                </c:pt>
                <c:pt idx="3">
                  <c:v>Feasibility assessment</c:v>
                </c:pt>
                <c:pt idx="4">
                  <c:v>Resources for online presence for participants</c:v>
                </c:pt>
                <c:pt idx="5">
                  <c:v>Assistance with return of study results</c:v>
                </c:pt>
                <c:pt idx="6">
                  <c:v>Tools to support EHR use</c:v>
                </c:pt>
                <c:pt idx="7">
                  <c:v>Materials to support CE</c:v>
                </c:pt>
                <c:pt idx="8">
                  <c:v>Training in best practices</c:v>
                </c:pt>
                <c:pt idx="9">
                  <c:v>Develop population specific material</c:v>
                </c:pt>
                <c:pt idx="10">
                  <c:v>Evaluation of recruitment and retention</c:v>
                </c:pt>
                <c:pt idx="11">
                  <c:v>Tools to support ID of potential participants</c:v>
                </c:pt>
                <c:pt idx="12">
                  <c:v>Tools to support social media</c:v>
                </c:pt>
              </c:strCache>
            </c:strRef>
          </c:cat>
          <c:val>
            <c:numRef>
              <c:f>'RIC service'!$P$2:$P$14</c:f>
              <c:numCache>
                <c:formatCode>General</c:formatCode>
                <c:ptCount val="13"/>
                <c:pt idx="0">
                  <c:v>7.0</c:v>
                </c:pt>
                <c:pt idx="1">
                  <c:v>9.0</c:v>
                </c:pt>
                <c:pt idx="2">
                  <c:v>15.0</c:v>
                </c:pt>
                <c:pt idx="3">
                  <c:v>13.0</c:v>
                </c:pt>
                <c:pt idx="4">
                  <c:v>11.0</c:v>
                </c:pt>
                <c:pt idx="5">
                  <c:v>19.0</c:v>
                </c:pt>
                <c:pt idx="6">
                  <c:v>19.0</c:v>
                </c:pt>
                <c:pt idx="7">
                  <c:v>9.0</c:v>
                </c:pt>
                <c:pt idx="8">
                  <c:v>13.0</c:v>
                </c:pt>
                <c:pt idx="9">
                  <c:v>9.0</c:v>
                </c:pt>
                <c:pt idx="10">
                  <c:v>14.0</c:v>
                </c:pt>
                <c:pt idx="11">
                  <c:v>22.0</c:v>
                </c:pt>
                <c:pt idx="12">
                  <c:v>20.0</c:v>
                </c:pt>
              </c:numCache>
            </c:numRef>
          </c:val>
          <c:extLst xmlns:c16r2="http://schemas.microsoft.com/office/drawing/2015/06/chart">
            <c:ext xmlns:c16="http://schemas.microsoft.com/office/drawing/2014/chart" uri="{C3380CC4-5D6E-409C-BE32-E72D297353CC}">
              <c16:uniqueId val="{00000000-065D-452E-A890-92CE863A0635}"/>
            </c:ext>
          </c:extLst>
        </c:ser>
        <c:ser>
          <c:idx val="1"/>
          <c:order val="1"/>
          <c:tx>
            <c:strRef>
              <c:f>'RIC service'!$Q$1</c:f>
              <c:strCache>
                <c:ptCount val="1"/>
                <c:pt idx="0">
                  <c:v>Very </c:v>
                </c:pt>
              </c:strCache>
            </c:strRef>
          </c:tx>
          <c:spPr>
            <a:solidFill>
              <a:schemeClr val="accent2"/>
            </a:solidFill>
            <a:ln>
              <a:noFill/>
            </a:ln>
            <a:effectLst/>
          </c:spPr>
          <c:invertIfNegative val="0"/>
          <c:cat>
            <c:strRef>
              <c:f>'RIC service'!$O$2:$O$14</c:f>
              <c:strCache>
                <c:ptCount val="13"/>
                <c:pt idx="0">
                  <c:v>Creating or revising recruitment plans</c:v>
                </c:pt>
                <c:pt idx="1">
                  <c:v>Tools to build trust</c:v>
                </c:pt>
                <c:pt idx="2">
                  <c:v>Tools to assess participant experience</c:v>
                </c:pt>
                <c:pt idx="3">
                  <c:v>Feasibility assessment</c:v>
                </c:pt>
                <c:pt idx="4">
                  <c:v>Resources for online presence for participants</c:v>
                </c:pt>
                <c:pt idx="5">
                  <c:v>Assistance with return of study results</c:v>
                </c:pt>
                <c:pt idx="6">
                  <c:v>Tools to support EHR use</c:v>
                </c:pt>
                <c:pt idx="7">
                  <c:v>Materials to support CE</c:v>
                </c:pt>
                <c:pt idx="8">
                  <c:v>Training in best practices</c:v>
                </c:pt>
                <c:pt idx="9">
                  <c:v>Develop population specific material</c:v>
                </c:pt>
                <c:pt idx="10">
                  <c:v>Evaluation of recruitment and retention</c:v>
                </c:pt>
                <c:pt idx="11">
                  <c:v>Tools to support ID of potential participants</c:v>
                </c:pt>
                <c:pt idx="12">
                  <c:v>Tools to support social media</c:v>
                </c:pt>
              </c:strCache>
            </c:strRef>
          </c:cat>
          <c:val>
            <c:numRef>
              <c:f>'RIC service'!$Q$2:$Q$14</c:f>
              <c:numCache>
                <c:formatCode>General</c:formatCode>
                <c:ptCount val="13"/>
                <c:pt idx="0">
                  <c:v>16.0</c:v>
                </c:pt>
                <c:pt idx="1">
                  <c:v>16.0</c:v>
                </c:pt>
                <c:pt idx="2">
                  <c:v>12.0</c:v>
                </c:pt>
                <c:pt idx="3">
                  <c:v>15.0</c:v>
                </c:pt>
                <c:pt idx="4">
                  <c:v>21.0</c:v>
                </c:pt>
                <c:pt idx="5">
                  <c:v>13.0</c:v>
                </c:pt>
                <c:pt idx="6">
                  <c:v>15.0</c:v>
                </c:pt>
                <c:pt idx="7">
                  <c:v>25.0</c:v>
                </c:pt>
                <c:pt idx="8">
                  <c:v>21.0</c:v>
                </c:pt>
                <c:pt idx="9">
                  <c:v>26.0</c:v>
                </c:pt>
                <c:pt idx="10">
                  <c:v>24.0</c:v>
                </c:pt>
                <c:pt idx="11">
                  <c:v>17.0</c:v>
                </c:pt>
                <c:pt idx="12">
                  <c:v>20.0</c:v>
                </c:pt>
              </c:numCache>
            </c:numRef>
          </c:val>
          <c:extLst xmlns:c16r2="http://schemas.microsoft.com/office/drawing/2015/06/chart">
            <c:ext xmlns:c16="http://schemas.microsoft.com/office/drawing/2014/chart" uri="{C3380CC4-5D6E-409C-BE32-E72D297353CC}">
              <c16:uniqueId val="{00000001-065D-452E-A890-92CE863A0635}"/>
            </c:ext>
          </c:extLst>
        </c:ser>
        <c:ser>
          <c:idx val="2"/>
          <c:order val="2"/>
          <c:tx>
            <c:strRef>
              <c:f>'RIC service'!$R$1</c:f>
              <c:strCache>
                <c:ptCount val="1"/>
                <c:pt idx="0">
                  <c:v>Moderately </c:v>
                </c:pt>
              </c:strCache>
            </c:strRef>
          </c:tx>
          <c:spPr>
            <a:solidFill>
              <a:schemeClr val="accent3"/>
            </a:solidFill>
            <a:ln>
              <a:noFill/>
            </a:ln>
            <a:effectLst/>
          </c:spPr>
          <c:invertIfNegative val="0"/>
          <c:cat>
            <c:strRef>
              <c:f>'RIC service'!$O$2:$O$14</c:f>
              <c:strCache>
                <c:ptCount val="13"/>
                <c:pt idx="0">
                  <c:v>Creating or revising recruitment plans</c:v>
                </c:pt>
                <c:pt idx="1">
                  <c:v>Tools to build trust</c:v>
                </c:pt>
                <c:pt idx="2">
                  <c:v>Tools to assess participant experience</c:v>
                </c:pt>
                <c:pt idx="3">
                  <c:v>Feasibility assessment</c:v>
                </c:pt>
                <c:pt idx="4">
                  <c:v>Resources for online presence for participants</c:v>
                </c:pt>
                <c:pt idx="5">
                  <c:v>Assistance with return of study results</c:v>
                </c:pt>
                <c:pt idx="6">
                  <c:v>Tools to support EHR use</c:v>
                </c:pt>
                <c:pt idx="7">
                  <c:v>Materials to support CE</c:v>
                </c:pt>
                <c:pt idx="8">
                  <c:v>Training in best practices</c:v>
                </c:pt>
                <c:pt idx="9">
                  <c:v>Develop population specific material</c:v>
                </c:pt>
                <c:pt idx="10">
                  <c:v>Evaluation of recruitment and retention</c:v>
                </c:pt>
                <c:pt idx="11">
                  <c:v>Tools to support ID of potential participants</c:v>
                </c:pt>
                <c:pt idx="12">
                  <c:v>Tools to support social media</c:v>
                </c:pt>
              </c:strCache>
            </c:strRef>
          </c:cat>
          <c:val>
            <c:numRef>
              <c:f>'RIC service'!$R$2:$R$14</c:f>
              <c:numCache>
                <c:formatCode>General</c:formatCode>
                <c:ptCount val="13"/>
                <c:pt idx="0">
                  <c:v>20.0</c:v>
                </c:pt>
                <c:pt idx="1">
                  <c:v>15.0</c:v>
                </c:pt>
                <c:pt idx="2">
                  <c:v>19.0</c:v>
                </c:pt>
                <c:pt idx="3">
                  <c:v>12.0</c:v>
                </c:pt>
                <c:pt idx="4">
                  <c:v>13.0</c:v>
                </c:pt>
                <c:pt idx="5">
                  <c:v>14.0</c:v>
                </c:pt>
                <c:pt idx="6">
                  <c:v>11.0</c:v>
                </c:pt>
                <c:pt idx="7">
                  <c:v>13.0</c:v>
                </c:pt>
                <c:pt idx="8">
                  <c:v>14.0</c:v>
                </c:pt>
                <c:pt idx="9">
                  <c:v>14.0</c:v>
                </c:pt>
                <c:pt idx="10">
                  <c:v>11.0</c:v>
                </c:pt>
                <c:pt idx="11">
                  <c:v>9.0</c:v>
                </c:pt>
                <c:pt idx="12">
                  <c:v>5.0</c:v>
                </c:pt>
              </c:numCache>
            </c:numRef>
          </c:val>
          <c:extLst xmlns:c16r2="http://schemas.microsoft.com/office/drawing/2015/06/chart">
            <c:ext xmlns:c16="http://schemas.microsoft.com/office/drawing/2014/chart" uri="{C3380CC4-5D6E-409C-BE32-E72D297353CC}">
              <c16:uniqueId val="{00000002-065D-452E-A890-92CE863A0635}"/>
            </c:ext>
          </c:extLst>
        </c:ser>
        <c:ser>
          <c:idx val="3"/>
          <c:order val="3"/>
          <c:tx>
            <c:strRef>
              <c:f>'RIC service'!$S$1</c:f>
              <c:strCache>
                <c:ptCount val="1"/>
                <c:pt idx="0">
                  <c:v>Slightly </c:v>
                </c:pt>
              </c:strCache>
            </c:strRef>
          </c:tx>
          <c:spPr>
            <a:solidFill>
              <a:schemeClr val="accent4"/>
            </a:solidFill>
            <a:ln>
              <a:noFill/>
            </a:ln>
            <a:effectLst/>
          </c:spPr>
          <c:invertIfNegative val="0"/>
          <c:cat>
            <c:strRef>
              <c:f>'RIC service'!$O$2:$O$14</c:f>
              <c:strCache>
                <c:ptCount val="13"/>
                <c:pt idx="0">
                  <c:v>Creating or revising recruitment plans</c:v>
                </c:pt>
                <c:pt idx="1">
                  <c:v>Tools to build trust</c:v>
                </c:pt>
                <c:pt idx="2">
                  <c:v>Tools to assess participant experience</c:v>
                </c:pt>
                <c:pt idx="3">
                  <c:v>Feasibility assessment</c:v>
                </c:pt>
                <c:pt idx="4">
                  <c:v>Resources for online presence for participants</c:v>
                </c:pt>
                <c:pt idx="5">
                  <c:v>Assistance with return of study results</c:v>
                </c:pt>
                <c:pt idx="6">
                  <c:v>Tools to support EHR use</c:v>
                </c:pt>
                <c:pt idx="7">
                  <c:v>Materials to support CE</c:v>
                </c:pt>
                <c:pt idx="8">
                  <c:v>Training in best practices</c:v>
                </c:pt>
                <c:pt idx="9">
                  <c:v>Develop population specific material</c:v>
                </c:pt>
                <c:pt idx="10">
                  <c:v>Evaluation of recruitment and retention</c:v>
                </c:pt>
                <c:pt idx="11">
                  <c:v>Tools to support ID of potential participants</c:v>
                </c:pt>
                <c:pt idx="12">
                  <c:v>Tools to support social media</c:v>
                </c:pt>
              </c:strCache>
            </c:strRef>
          </c:cat>
          <c:val>
            <c:numRef>
              <c:f>'RIC service'!$S$2:$S$14</c:f>
              <c:numCache>
                <c:formatCode>General</c:formatCode>
                <c:ptCount val="13"/>
                <c:pt idx="0">
                  <c:v>7.0</c:v>
                </c:pt>
                <c:pt idx="1">
                  <c:v>12.0</c:v>
                </c:pt>
                <c:pt idx="2">
                  <c:v>7.0</c:v>
                </c:pt>
                <c:pt idx="3">
                  <c:v>7.0</c:v>
                </c:pt>
                <c:pt idx="4">
                  <c:v>6.0</c:v>
                </c:pt>
                <c:pt idx="5">
                  <c:v>6.0</c:v>
                </c:pt>
                <c:pt idx="6">
                  <c:v>3.0</c:v>
                </c:pt>
                <c:pt idx="7">
                  <c:v>6.0</c:v>
                </c:pt>
                <c:pt idx="8">
                  <c:v>5.0</c:v>
                </c:pt>
                <c:pt idx="9">
                  <c:v>3.0</c:v>
                </c:pt>
                <c:pt idx="10">
                  <c:v>4.0</c:v>
                </c:pt>
                <c:pt idx="11">
                  <c:v>5.0</c:v>
                </c:pt>
                <c:pt idx="12">
                  <c:v>6.0</c:v>
                </c:pt>
              </c:numCache>
            </c:numRef>
          </c:val>
          <c:extLst xmlns:c16r2="http://schemas.microsoft.com/office/drawing/2015/06/chart">
            <c:ext xmlns:c16="http://schemas.microsoft.com/office/drawing/2014/chart" uri="{C3380CC4-5D6E-409C-BE32-E72D297353CC}">
              <c16:uniqueId val="{00000003-065D-452E-A890-92CE863A0635}"/>
            </c:ext>
          </c:extLst>
        </c:ser>
        <c:ser>
          <c:idx val="4"/>
          <c:order val="4"/>
          <c:tx>
            <c:strRef>
              <c:f>'RIC service'!$T$1</c:f>
              <c:strCache>
                <c:ptCount val="1"/>
                <c:pt idx="0">
                  <c:v>Not at all </c:v>
                </c:pt>
              </c:strCache>
            </c:strRef>
          </c:tx>
          <c:spPr>
            <a:solidFill>
              <a:schemeClr val="accent5"/>
            </a:solidFill>
            <a:ln>
              <a:noFill/>
            </a:ln>
            <a:effectLst/>
          </c:spPr>
          <c:invertIfNegative val="0"/>
          <c:cat>
            <c:strRef>
              <c:f>'RIC service'!$O$2:$O$14</c:f>
              <c:strCache>
                <c:ptCount val="13"/>
                <c:pt idx="0">
                  <c:v>Creating or revising recruitment plans</c:v>
                </c:pt>
                <c:pt idx="1">
                  <c:v>Tools to build trust</c:v>
                </c:pt>
                <c:pt idx="2">
                  <c:v>Tools to assess participant experience</c:v>
                </c:pt>
                <c:pt idx="3">
                  <c:v>Feasibility assessment</c:v>
                </c:pt>
                <c:pt idx="4">
                  <c:v>Resources for online presence for participants</c:v>
                </c:pt>
                <c:pt idx="5">
                  <c:v>Assistance with return of study results</c:v>
                </c:pt>
                <c:pt idx="6">
                  <c:v>Tools to support EHR use</c:v>
                </c:pt>
                <c:pt idx="7">
                  <c:v>Materials to support CE</c:v>
                </c:pt>
                <c:pt idx="8">
                  <c:v>Training in best practices</c:v>
                </c:pt>
                <c:pt idx="9">
                  <c:v>Develop population specific material</c:v>
                </c:pt>
                <c:pt idx="10">
                  <c:v>Evaluation of recruitment and retention</c:v>
                </c:pt>
                <c:pt idx="11">
                  <c:v>Tools to support ID of potential participants</c:v>
                </c:pt>
                <c:pt idx="12">
                  <c:v>Tools to support social media</c:v>
                </c:pt>
              </c:strCache>
            </c:strRef>
          </c:cat>
          <c:val>
            <c:numRef>
              <c:f>'RIC service'!$T$2:$T$14</c:f>
              <c:numCache>
                <c:formatCode>General</c:formatCode>
                <c:ptCount val="13"/>
                <c:pt idx="0">
                  <c:v>3.0</c:v>
                </c:pt>
                <c:pt idx="1">
                  <c:v>1.0</c:v>
                </c:pt>
                <c:pt idx="2">
                  <c:v>0.0</c:v>
                </c:pt>
                <c:pt idx="3">
                  <c:v>5.0</c:v>
                </c:pt>
                <c:pt idx="4">
                  <c:v>2.0</c:v>
                </c:pt>
                <c:pt idx="5">
                  <c:v>1.0</c:v>
                </c:pt>
                <c:pt idx="6">
                  <c:v>5.0</c:v>
                </c:pt>
                <c:pt idx="7">
                  <c:v>0.0</c:v>
                </c:pt>
                <c:pt idx="8">
                  <c:v>0.0</c:v>
                </c:pt>
                <c:pt idx="9">
                  <c:v>0.0</c:v>
                </c:pt>
                <c:pt idx="10">
                  <c:v>0.0</c:v>
                </c:pt>
                <c:pt idx="11">
                  <c:v>0.0</c:v>
                </c:pt>
                <c:pt idx="12">
                  <c:v>2.0</c:v>
                </c:pt>
              </c:numCache>
            </c:numRef>
          </c:val>
          <c:extLst xmlns:c16r2="http://schemas.microsoft.com/office/drawing/2015/06/chart">
            <c:ext xmlns:c16="http://schemas.microsoft.com/office/drawing/2014/chart" uri="{C3380CC4-5D6E-409C-BE32-E72D297353CC}">
              <c16:uniqueId val="{00000004-065D-452E-A890-92CE863A0635}"/>
            </c:ext>
          </c:extLst>
        </c:ser>
        <c:dLbls>
          <c:showLegendKey val="0"/>
          <c:showVal val="0"/>
          <c:showCatName val="0"/>
          <c:showSerName val="0"/>
          <c:showPercent val="0"/>
          <c:showBubbleSize val="0"/>
        </c:dLbls>
        <c:gapWidth val="150"/>
        <c:overlap val="100"/>
        <c:axId val="-1689711936"/>
        <c:axId val="-1689709888"/>
      </c:barChart>
      <c:catAx>
        <c:axId val="-1689711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689709888"/>
        <c:crosses val="autoZero"/>
        <c:auto val="1"/>
        <c:lblAlgn val="ctr"/>
        <c:lblOffset val="100"/>
        <c:noMultiLvlLbl val="0"/>
      </c:catAx>
      <c:valAx>
        <c:axId val="-1689709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97119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Retention</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'most eff method'!$R$69:$R$79</c:f>
              <c:strCache>
                <c:ptCount val="11"/>
                <c:pt idx="0">
                  <c:v>Holiday cards</c:v>
                </c:pt>
                <c:pt idx="1">
                  <c:v>Returning survey results</c:v>
                </c:pt>
                <c:pt idx="2">
                  <c:v>In person meetings</c:v>
                </c:pt>
                <c:pt idx="3">
                  <c:v>Support group info</c:v>
                </c:pt>
                <c:pt idx="4">
                  <c:v>Info on underlying cond</c:v>
                </c:pt>
                <c:pt idx="5">
                  <c:v>Other</c:v>
                </c:pt>
                <c:pt idx="6">
                  <c:v>Newsletters</c:v>
                </c:pt>
                <c:pt idx="7">
                  <c:v>Reminder cards</c:v>
                </c:pt>
                <c:pt idx="8">
                  <c:v>Email</c:v>
                </c:pt>
                <c:pt idx="9">
                  <c:v>Prompt response</c:v>
                </c:pt>
                <c:pt idx="10">
                  <c:v>Telephone</c:v>
                </c:pt>
              </c:strCache>
            </c:strRef>
          </c:cat>
          <c:val>
            <c:numRef>
              <c:f>'most eff method'!$S$69:$S$79</c:f>
              <c:numCache>
                <c:formatCode>General</c:formatCode>
                <c:ptCount val="11"/>
                <c:pt idx="0">
                  <c:v>2.0</c:v>
                </c:pt>
                <c:pt idx="1">
                  <c:v>3.0</c:v>
                </c:pt>
                <c:pt idx="2">
                  <c:v>3.0</c:v>
                </c:pt>
                <c:pt idx="3">
                  <c:v>4.0</c:v>
                </c:pt>
                <c:pt idx="4">
                  <c:v>6.0</c:v>
                </c:pt>
                <c:pt idx="5">
                  <c:v>7.0</c:v>
                </c:pt>
                <c:pt idx="6">
                  <c:v>8.0</c:v>
                </c:pt>
                <c:pt idx="7">
                  <c:v>15.0</c:v>
                </c:pt>
                <c:pt idx="8">
                  <c:v>26.0</c:v>
                </c:pt>
                <c:pt idx="9">
                  <c:v>31.0</c:v>
                </c:pt>
                <c:pt idx="10">
                  <c:v>41.0</c:v>
                </c:pt>
              </c:numCache>
            </c:numRef>
          </c:val>
          <c:extLst xmlns:c16r2="http://schemas.microsoft.com/office/drawing/2015/06/chart">
            <c:ext xmlns:c16="http://schemas.microsoft.com/office/drawing/2014/chart" uri="{C3380CC4-5D6E-409C-BE32-E72D297353CC}">
              <c16:uniqueId val="{00000000-4705-4E4A-B958-3C9457EFC092}"/>
            </c:ext>
          </c:extLst>
        </c:ser>
        <c:dLbls>
          <c:dLblPos val="inEnd"/>
          <c:showLegendKey val="0"/>
          <c:showVal val="1"/>
          <c:showCatName val="0"/>
          <c:showSerName val="0"/>
          <c:showPercent val="0"/>
          <c:showBubbleSize val="0"/>
        </c:dLbls>
        <c:gapWidth val="182"/>
        <c:axId val="-1976478848"/>
        <c:axId val="-1976546704"/>
      </c:barChart>
      <c:catAx>
        <c:axId val="-19764788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76546704"/>
        <c:crosses val="autoZero"/>
        <c:auto val="1"/>
        <c:lblAlgn val="ctr"/>
        <c:lblOffset val="100"/>
        <c:noMultiLvlLbl val="0"/>
      </c:catAx>
      <c:valAx>
        <c:axId val="-19765467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9764788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Recruitment</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dLbl>
              <c:idx val="1"/>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2"/>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3"/>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4"/>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5"/>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6"/>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7"/>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8"/>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dLbl>
              <c:idx val="9"/>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'most eff method'!$D$69:$D$78</c:f>
              <c:strCache>
                <c:ptCount val="10"/>
                <c:pt idx="0">
                  <c:v>Worship</c:v>
                </c:pt>
                <c:pt idx="1">
                  <c:v>Comm Center</c:v>
                </c:pt>
                <c:pt idx="2">
                  <c:v>Emails</c:v>
                </c:pt>
                <c:pt idx="3">
                  <c:v>Free Media</c:v>
                </c:pt>
                <c:pt idx="4">
                  <c:v>Community liaisons</c:v>
                </c:pt>
                <c:pt idx="5">
                  <c:v>Other</c:v>
                </c:pt>
                <c:pt idx="6">
                  <c:v>Paid Media</c:v>
                </c:pt>
                <c:pt idx="7">
                  <c:v>Telephone</c:v>
                </c:pt>
                <c:pt idx="8">
                  <c:v>Flyers,posters</c:v>
                </c:pt>
                <c:pt idx="9">
                  <c:v>Clinic</c:v>
                </c:pt>
              </c:strCache>
            </c:strRef>
          </c:cat>
          <c:val>
            <c:numRef>
              <c:f>'most eff method'!$E$69:$E$78</c:f>
              <c:numCache>
                <c:formatCode>General</c:formatCode>
                <c:ptCount val="10"/>
                <c:pt idx="0">
                  <c:v>1.0</c:v>
                </c:pt>
                <c:pt idx="1">
                  <c:v>3.0</c:v>
                </c:pt>
                <c:pt idx="2">
                  <c:v>7.0</c:v>
                </c:pt>
                <c:pt idx="3">
                  <c:v>9.0</c:v>
                </c:pt>
                <c:pt idx="4">
                  <c:v>9.0</c:v>
                </c:pt>
                <c:pt idx="5">
                  <c:v>10.0</c:v>
                </c:pt>
                <c:pt idx="6">
                  <c:v>14.0</c:v>
                </c:pt>
                <c:pt idx="7">
                  <c:v>25.0</c:v>
                </c:pt>
                <c:pt idx="8">
                  <c:v>31.0</c:v>
                </c:pt>
                <c:pt idx="9">
                  <c:v>44.0</c:v>
                </c:pt>
              </c:numCache>
            </c:numRef>
          </c:val>
          <c:extLst xmlns:c16r2="http://schemas.microsoft.com/office/drawing/2015/06/chart">
            <c:ext xmlns:c16="http://schemas.microsoft.com/office/drawing/2014/chart" uri="{C3380CC4-5D6E-409C-BE32-E72D297353CC}">
              <c16:uniqueId val="{00000001-7748-47DE-80CC-37C66EB9411F}"/>
            </c:ext>
          </c:extLst>
        </c:ser>
        <c:dLbls>
          <c:dLblPos val="inEnd"/>
          <c:showLegendKey val="0"/>
          <c:showVal val="1"/>
          <c:showCatName val="0"/>
          <c:showSerName val="0"/>
          <c:showPercent val="0"/>
          <c:showBubbleSize val="0"/>
        </c:dLbls>
        <c:gapWidth val="182"/>
        <c:axId val="-2073495488"/>
        <c:axId val="-2073493168"/>
      </c:barChart>
      <c:catAx>
        <c:axId val="-2073495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3493168"/>
        <c:crosses val="autoZero"/>
        <c:auto val="1"/>
        <c:lblAlgn val="ctr"/>
        <c:lblOffset val="100"/>
        <c:noMultiLvlLbl val="0"/>
      </c:catAx>
      <c:valAx>
        <c:axId val="-2073493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073495488"/>
        <c:crosses val="autoZero"/>
        <c:crossBetween val="between"/>
      </c:valAx>
      <c:spPr>
        <a:noFill/>
        <a:ln>
          <a:noFill/>
        </a:ln>
        <a:effectLst/>
      </c:spPr>
    </c:plotArea>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133FB-9282-4760-B21B-5F8409E213ED}"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9348CED9-D5D7-48D8-B9D7-7AE3512BB3ED}">
      <dgm:prSet phldrT="[Text]" custT="1"/>
      <dgm:spPr/>
      <dgm:t>
        <a:bodyPr/>
        <a:lstStyle/>
        <a:p>
          <a:pPr algn="ctr">
            <a:spcAft>
              <a:spcPts val="0"/>
            </a:spcAft>
          </a:pPr>
          <a:endParaRPr lang="en-US" sz="2200" b="1" i="1" dirty="0">
            <a:solidFill>
              <a:srgbClr val="106379"/>
            </a:solidFill>
          </a:endParaRPr>
        </a:p>
      </dgm:t>
    </dgm:pt>
    <dgm:pt modelId="{F55F1730-1EA3-4ED4-8089-DAD6D23F787D}" type="sibTrans" cxnId="{472A3073-0F7B-4ED4-AC26-A7485D516561}">
      <dgm:prSet/>
      <dgm:spPr>
        <a:solidFill>
          <a:schemeClr val="bg1"/>
        </a:solidFill>
      </dgm:spPr>
      <dgm:t>
        <a:bodyPr/>
        <a:lstStyle/>
        <a:p>
          <a:endParaRPr lang="en-US"/>
        </a:p>
      </dgm:t>
    </dgm:pt>
    <dgm:pt modelId="{89163B5C-1BEC-4F56-BE25-6F658C5050B7}" type="parTrans" cxnId="{472A3073-0F7B-4ED4-AC26-A7485D516561}">
      <dgm:prSet/>
      <dgm:spPr/>
      <dgm:t>
        <a:bodyPr/>
        <a:lstStyle/>
        <a:p>
          <a:endParaRPr lang="en-US"/>
        </a:p>
      </dgm:t>
    </dgm:pt>
    <dgm:pt modelId="{6703F382-A1B4-404C-B7BA-77D6162FD725}" type="pres">
      <dgm:prSet presAssocID="{F83133FB-9282-4760-B21B-5F8409E213ED}" presName="Name0" presStyleCnt="0">
        <dgm:presLayoutVars>
          <dgm:chMax val="7"/>
          <dgm:chPref val="5"/>
        </dgm:presLayoutVars>
      </dgm:prSet>
      <dgm:spPr/>
      <dgm:t>
        <a:bodyPr/>
        <a:lstStyle/>
        <a:p>
          <a:endParaRPr lang="en-US"/>
        </a:p>
      </dgm:t>
    </dgm:pt>
    <dgm:pt modelId="{34DC3C39-7749-44D5-8E67-7E8F22D52DC9}" type="pres">
      <dgm:prSet presAssocID="{F83133FB-9282-4760-B21B-5F8409E213ED}" presName="arrowNode" presStyleLbl="node1" presStyleIdx="0" presStyleCnt="1" custAng="19363626" custScaleX="102488" custScaleY="88016" custLinFactNeighborX="220" custLinFactNeighborY="-3923"/>
      <dgm:spPr>
        <a:prstGeom prst="wave">
          <a:avLst/>
        </a:prstGeom>
        <a:solidFill>
          <a:schemeClr val="bg1">
            <a:lumMod val="75000"/>
          </a:schemeClr>
        </a:solidFill>
      </dgm:spPr>
    </dgm:pt>
    <dgm:pt modelId="{87C0AFE4-B839-4498-A65B-9EFD3D240E12}" type="pres">
      <dgm:prSet presAssocID="{9348CED9-D5D7-48D8-B9D7-7AE3512BB3ED}" presName="txNode1" presStyleLbl="revTx" presStyleIdx="0" presStyleCnt="1">
        <dgm:presLayoutVars>
          <dgm:bulletEnabled val="1"/>
        </dgm:presLayoutVars>
      </dgm:prSet>
      <dgm:spPr/>
      <dgm:t>
        <a:bodyPr/>
        <a:lstStyle/>
        <a:p>
          <a:endParaRPr lang="en-US"/>
        </a:p>
      </dgm:t>
    </dgm:pt>
  </dgm:ptLst>
  <dgm:cxnLst>
    <dgm:cxn modelId="{472A3073-0F7B-4ED4-AC26-A7485D516561}" srcId="{F83133FB-9282-4760-B21B-5F8409E213ED}" destId="{9348CED9-D5D7-48D8-B9D7-7AE3512BB3ED}" srcOrd="0" destOrd="0" parTransId="{89163B5C-1BEC-4F56-BE25-6F658C5050B7}" sibTransId="{F55F1730-1EA3-4ED4-8089-DAD6D23F787D}"/>
    <dgm:cxn modelId="{0E593A4A-7A68-7B41-936F-FB69B16802DC}" type="presOf" srcId="{9348CED9-D5D7-48D8-B9D7-7AE3512BB3ED}" destId="{87C0AFE4-B839-4498-A65B-9EFD3D240E12}" srcOrd="0" destOrd="0" presId="urn:microsoft.com/office/officeart/2009/3/layout/DescendingProcess"/>
    <dgm:cxn modelId="{8E273F1E-B7CE-9E4A-804F-6EEF3A0CF15E}" type="presOf" srcId="{F83133FB-9282-4760-B21B-5F8409E213ED}" destId="{6703F382-A1B4-404C-B7BA-77D6162FD725}" srcOrd="0" destOrd="0" presId="urn:microsoft.com/office/officeart/2009/3/layout/DescendingProcess"/>
    <dgm:cxn modelId="{B1C71F40-530A-4E4C-BFBA-5EA566BE0EC3}" type="presParOf" srcId="{6703F382-A1B4-404C-B7BA-77D6162FD725}" destId="{34DC3C39-7749-44D5-8E67-7E8F22D52DC9}" srcOrd="0" destOrd="0" presId="urn:microsoft.com/office/officeart/2009/3/layout/DescendingProcess"/>
    <dgm:cxn modelId="{BB372A09-7C25-374C-93A3-4FF4432C9A56}" type="presParOf" srcId="{6703F382-A1B4-404C-B7BA-77D6162FD725}" destId="{87C0AFE4-B839-4498-A65B-9EFD3D240E12}" srcOrd="1"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FE0FA0-CBFF-4730-BC46-3910BCF32DD0}" type="doc">
      <dgm:prSet loTypeId="urn:microsoft.com/office/officeart/2005/8/layout/chevron1" loCatId="process" qsTypeId="urn:microsoft.com/office/officeart/2005/8/quickstyle/simple1" qsCatId="simple" csTypeId="urn:microsoft.com/office/officeart/2005/8/colors/accent2_3" csCatId="accent2" phldr="1"/>
      <dgm:spPr/>
    </dgm:pt>
    <dgm:pt modelId="{05ED7E51-E5B9-4976-BD1D-7F44D7DCF742}">
      <dgm:prSet phldrT="[Text]" custT="1"/>
      <dgm:spPr>
        <a:xfrm>
          <a:off x="2139" y="1524186"/>
          <a:ext cx="1904069" cy="761627"/>
        </a:xfrm>
        <a:solidFill>
          <a:srgbClr val="A50021"/>
        </a:solidFill>
        <a:ln w="12700" cap="flat" cmpd="sng" algn="ctr">
          <a:solidFill>
            <a:sysClr val="window" lastClr="FFFFFF">
              <a:hueOff val="0"/>
              <a:satOff val="0"/>
              <a:lumOff val="0"/>
              <a:alphaOff val="0"/>
            </a:sysClr>
          </a:solidFill>
          <a:prstDash val="solid"/>
          <a:miter lim="800000"/>
        </a:ln>
        <a:effectLst/>
      </dgm:spPr>
      <dgm:t>
        <a:bodyPr/>
        <a:lstStyle/>
        <a:p>
          <a:endParaRPr lang="en-US" sz="1600" b="1" dirty="0">
            <a:solidFill>
              <a:sysClr val="window" lastClr="FFFFFF"/>
            </a:solidFill>
            <a:latin typeface="+mj-lt"/>
            <a:ea typeface="+mn-ea"/>
            <a:cs typeface="+mn-cs"/>
          </a:endParaRPr>
        </a:p>
        <a:p>
          <a:r>
            <a:rPr lang="en-US" sz="1600" b="1" dirty="0">
              <a:solidFill>
                <a:sysClr val="window" lastClr="FFFFFF"/>
              </a:solidFill>
              <a:latin typeface="+mj-lt"/>
              <a:ea typeface="+mn-ea"/>
              <a:cs typeface="+mn-cs"/>
            </a:rPr>
            <a:t>Awareness	</a:t>
          </a:r>
        </a:p>
      </dgm:t>
    </dgm:pt>
    <dgm:pt modelId="{E90E4C82-35FC-49D5-B5A0-BDD7C13E3122}" type="parTrans" cxnId="{C4AD12DD-CA5E-49A4-8B4F-17366CF76945}">
      <dgm:prSet/>
      <dgm:spPr/>
      <dgm:t>
        <a:bodyPr/>
        <a:lstStyle/>
        <a:p>
          <a:endParaRPr lang="en-US"/>
        </a:p>
      </dgm:t>
    </dgm:pt>
    <dgm:pt modelId="{C7401C1E-8EFF-4486-B03E-59CC607BFE76}" type="sibTrans" cxnId="{C4AD12DD-CA5E-49A4-8B4F-17366CF76945}">
      <dgm:prSet/>
      <dgm:spPr/>
      <dgm:t>
        <a:bodyPr/>
        <a:lstStyle/>
        <a:p>
          <a:endParaRPr lang="en-US"/>
        </a:p>
      </dgm:t>
    </dgm:pt>
    <dgm:pt modelId="{12D5DFBA-F335-43BC-A8C3-BD415A126826}">
      <dgm:prSet phldrT="[Text]" custT="1"/>
      <dgm:spPr>
        <a:xfrm>
          <a:off x="5143127" y="1524186"/>
          <a:ext cx="1904069" cy="761627"/>
        </a:xfrm>
        <a:solidFill>
          <a:srgbClr val="9B2D1F">
            <a:lumMod val="40000"/>
            <a:lumOff val="6000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ysClr val="window" lastClr="FFFFFF"/>
              </a:solidFill>
              <a:latin typeface="+mj-lt"/>
              <a:ea typeface="+mn-ea"/>
              <a:cs typeface="+mn-cs"/>
            </a:rPr>
            <a:t>Enrollment </a:t>
          </a:r>
        </a:p>
      </dgm:t>
    </dgm:pt>
    <dgm:pt modelId="{3B48E9A3-B08C-4276-AC03-08D0DC336E36}" type="parTrans" cxnId="{35BD9F6D-FE78-44DD-93F7-0C9878CE923D}">
      <dgm:prSet/>
      <dgm:spPr/>
      <dgm:t>
        <a:bodyPr/>
        <a:lstStyle/>
        <a:p>
          <a:endParaRPr lang="en-US"/>
        </a:p>
      </dgm:t>
    </dgm:pt>
    <dgm:pt modelId="{C8F2E3C7-FF05-4D0A-BE53-A46A26B8336F}" type="sibTrans" cxnId="{35BD9F6D-FE78-44DD-93F7-0C9878CE923D}">
      <dgm:prSet/>
      <dgm:spPr/>
      <dgm:t>
        <a:bodyPr/>
        <a:lstStyle/>
        <a:p>
          <a:endParaRPr lang="en-US"/>
        </a:p>
      </dgm:t>
    </dgm:pt>
    <dgm:pt modelId="{A2E7A584-6962-4EA6-B87C-CF839E735CC6}">
      <dgm:prSet phldrT="[Text]" custT="1"/>
      <dgm:spPr>
        <a:xfrm>
          <a:off x="6856790" y="1524186"/>
          <a:ext cx="1904069" cy="761627"/>
        </a:xfrm>
        <a:solidFill>
          <a:srgbClr val="800000"/>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ysClr val="window" lastClr="FFFFFF"/>
              </a:solidFill>
              <a:latin typeface="+mj-lt"/>
              <a:ea typeface="+mn-ea"/>
              <a:cs typeface="+mn-cs"/>
            </a:rPr>
            <a:t>Retention</a:t>
          </a:r>
        </a:p>
      </dgm:t>
    </dgm:pt>
    <dgm:pt modelId="{BBB186F6-4F7A-42C8-BCBE-96FA49713C82}" type="parTrans" cxnId="{6CC72402-B1D1-493E-8628-23FC403E8041}">
      <dgm:prSet/>
      <dgm:spPr/>
      <dgm:t>
        <a:bodyPr/>
        <a:lstStyle/>
        <a:p>
          <a:endParaRPr lang="en-US"/>
        </a:p>
      </dgm:t>
    </dgm:pt>
    <dgm:pt modelId="{7B4D5AD1-374D-4AF2-9D90-8C90EDE5B7CB}" type="sibTrans" cxnId="{6CC72402-B1D1-493E-8628-23FC403E8041}">
      <dgm:prSet/>
      <dgm:spPr/>
      <dgm:t>
        <a:bodyPr/>
        <a:lstStyle/>
        <a:p>
          <a:endParaRPr lang="en-US"/>
        </a:p>
      </dgm:t>
    </dgm:pt>
    <dgm:pt modelId="{0CABAE67-2C19-456C-B1F2-B037558D496A}">
      <dgm:prSet phldrT="[Text]" custT="1"/>
      <dgm:spPr>
        <a:xfrm>
          <a:off x="1715802" y="1524186"/>
          <a:ext cx="1904069" cy="761627"/>
        </a:xfrm>
        <a:solidFill>
          <a:srgbClr val="696464">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ysClr val="window" lastClr="FFFFFF"/>
              </a:solidFill>
              <a:latin typeface="+mj-lt"/>
              <a:ea typeface="+mn-ea"/>
              <a:cs typeface="+mn-cs"/>
            </a:rPr>
            <a:t>Acceptance</a:t>
          </a:r>
        </a:p>
      </dgm:t>
    </dgm:pt>
    <dgm:pt modelId="{87A67874-CD82-480F-BAFF-09C8648EE968}" type="parTrans" cxnId="{CC87CEEC-DA13-4CF0-9BA7-E54696BECDB6}">
      <dgm:prSet/>
      <dgm:spPr/>
      <dgm:t>
        <a:bodyPr/>
        <a:lstStyle/>
        <a:p>
          <a:endParaRPr lang="en-US"/>
        </a:p>
      </dgm:t>
    </dgm:pt>
    <dgm:pt modelId="{4AE6B5A6-6F79-4CED-A75D-DDF0FC684380}" type="sibTrans" cxnId="{CC87CEEC-DA13-4CF0-9BA7-E54696BECDB6}">
      <dgm:prSet/>
      <dgm:spPr/>
      <dgm:t>
        <a:bodyPr/>
        <a:lstStyle/>
        <a:p>
          <a:endParaRPr lang="en-US"/>
        </a:p>
      </dgm:t>
    </dgm:pt>
    <dgm:pt modelId="{46FAC9A7-97DC-4FB9-9FD1-F635AC9D7A81}">
      <dgm:prSet phldrT="[Text]" custT="1"/>
      <dgm:spPr>
        <a:xfrm>
          <a:off x="3429465" y="1524186"/>
          <a:ext cx="1904069" cy="761627"/>
        </a:xfrm>
        <a:solidFill>
          <a:srgbClr val="9B2D1F">
            <a:lumMod val="60000"/>
            <a:lumOff val="40000"/>
          </a:srgbClr>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ysClr val="window" lastClr="FFFFFF"/>
              </a:solidFill>
              <a:latin typeface="+mj-lt"/>
              <a:ea typeface="+mn-ea"/>
              <a:cs typeface="+mn-cs"/>
            </a:rPr>
            <a:t>Consent</a:t>
          </a:r>
        </a:p>
      </dgm:t>
    </dgm:pt>
    <dgm:pt modelId="{580F8FA9-EDC8-44CB-955C-74588924F084}" type="parTrans" cxnId="{32A0EBCA-1D0F-4FC7-A976-41FB87E7C887}">
      <dgm:prSet/>
      <dgm:spPr/>
      <dgm:t>
        <a:bodyPr/>
        <a:lstStyle/>
        <a:p>
          <a:endParaRPr lang="en-US"/>
        </a:p>
      </dgm:t>
    </dgm:pt>
    <dgm:pt modelId="{8E312E44-85AA-47A0-B50B-74EC3192FEB6}" type="sibTrans" cxnId="{32A0EBCA-1D0F-4FC7-A976-41FB87E7C887}">
      <dgm:prSet/>
      <dgm:spPr/>
      <dgm:t>
        <a:bodyPr/>
        <a:lstStyle/>
        <a:p>
          <a:endParaRPr lang="en-US"/>
        </a:p>
      </dgm:t>
    </dgm:pt>
    <dgm:pt modelId="{201158BB-9A7F-2D4A-A7D2-C577AB57C2BA}">
      <dgm:prSet phldrT="[Text]" custT="1"/>
      <dgm:spPr>
        <a:xfrm>
          <a:off x="6856790" y="1524186"/>
          <a:ext cx="1904069" cy="761627"/>
        </a:xfrm>
        <a:solidFill>
          <a:srgbClr val="800000"/>
        </a:solidFill>
        <a:ln w="12700" cap="flat" cmpd="sng" algn="ctr">
          <a:solidFill>
            <a:sysClr val="window" lastClr="FFFFFF">
              <a:hueOff val="0"/>
              <a:satOff val="0"/>
              <a:lumOff val="0"/>
              <a:alphaOff val="0"/>
            </a:sysClr>
          </a:solidFill>
          <a:prstDash val="solid"/>
          <a:miter lim="800000"/>
        </a:ln>
        <a:effectLst/>
      </dgm:spPr>
      <dgm:t>
        <a:bodyPr/>
        <a:lstStyle/>
        <a:p>
          <a:r>
            <a:rPr lang="en-US" sz="1600" b="1" dirty="0">
              <a:solidFill>
                <a:sysClr val="window" lastClr="FFFFFF"/>
              </a:solidFill>
              <a:latin typeface="+mj-lt"/>
              <a:ea typeface="+mn-ea"/>
              <a:cs typeface="+mn-cs"/>
            </a:rPr>
            <a:t>Return of Results </a:t>
          </a:r>
        </a:p>
      </dgm:t>
    </dgm:pt>
    <dgm:pt modelId="{EF2239C3-63FC-AF42-949C-8A3D53BD3E64}" type="parTrans" cxnId="{62DD9310-A0EA-124C-BBC8-E5D291A75D94}">
      <dgm:prSet/>
      <dgm:spPr/>
      <dgm:t>
        <a:bodyPr/>
        <a:lstStyle/>
        <a:p>
          <a:endParaRPr lang="en-US"/>
        </a:p>
      </dgm:t>
    </dgm:pt>
    <dgm:pt modelId="{8E8962A0-1646-4D4A-BEDA-5495D26AE627}" type="sibTrans" cxnId="{62DD9310-A0EA-124C-BBC8-E5D291A75D94}">
      <dgm:prSet/>
      <dgm:spPr/>
      <dgm:t>
        <a:bodyPr/>
        <a:lstStyle/>
        <a:p>
          <a:endParaRPr lang="en-US"/>
        </a:p>
      </dgm:t>
    </dgm:pt>
    <dgm:pt modelId="{BB3056A6-096F-004C-90E4-58CCD2AD82A6}">
      <dgm:prSet custT="1"/>
      <dgm:spPr/>
      <dgm:t>
        <a:bodyPr/>
        <a:lstStyle/>
        <a:p>
          <a:r>
            <a:rPr lang="en-US" sz="1600" b="1" dirty="0">
              <a:latin typeface="+mj-lt"/>
            </a:rPr>
            <a:t>Opportunity</a:t>
          </a:r>
        </a:p>
      </dgm:t>
    </dgm:pt>
    <dgm:pt modelId="{46322774-81BD-3A41-9CB5-D5A65ECB8598}" type="parTrans" cxnId="{0BD54036-C3DB-484C-B979-5948166FDBC4}">
      <dgm:prSet/>
      <dgm:spPr/>
      <dgm:t>
        <a:bodyPr/>
        <a:lstStyle/>
        <a:p>
          <a:endParaRPr lang="en-US"/>
        </a:p>
      </dgm:t>
    </dgm:pt>
    <dgm:pt modelId="{539A2DE5-86C9-B84B-BE0F-CC27F496A8BE}" type="sibTrans" cxnId="{0BD54036-C3DB-484C-B979-5948166FDBC4}">
      <dgm:prSet/>
      <dgm:spPr/>
      <dgm:t>
        <a:bodyPr/>
        <a:lstStyle/>
        <a:p>
          <a:endParaRPr lang="en-US"/>
        </a:p>
      </dgm:t>
    </dgm:pt>
    <dgm:pt modelId="{9D52BF6E-E6AD-47CD-8E59-7C620FA19B95}" type="pres">
      <dgm:prSet presAssocID="{FEFE0FA0-CBFF-4730-BC46-3910BCF32DD0}" presName="Name0" presStyleCnt="0">
        <dgm:presLayoutVars>
          <dgm:dir/>
          <dgm:animLvl val="lvl"/>
          <dgm:resizeHandles val="exact"/>
        </dgm:presLayoutVars>
      </dgm:prSet>
      <dgm:spPr/>
    </dgm:pt>
    <dgm:pt modelId="{36A3F4DB-936F-4A24-BA1A-F0F83EA95D1E}" type="pres">
      <dgm:prSet presAssocID="{05ED7E51-E5B9-4976-BD1D-7F44D7DCF742}" presName="parTxOnly" presStyleLbl="node1" presStyleIdx="0" presStyleCnt="7">
        <dgm:presLayoutVars>
          <dgm:chMax val="0"/>
          <dgm:chPref val="0"/>
          <dgm:bulletEnabled val="1"/>
        </dgm:presLayoutVars>
      </dgm:prSet>
      <dgm:spPr>
        <a:prstGeom prst="chevron">
          <a:avLst/>
        </a:prstGeom>
      </dgm:spPr>
      <dgm:t>
        <a:bodyPr/>
        <a:lstStyle/>
        <a:p>
          <a:endParaRPr lang="en-US"/>
        </a:p>
      </dgm:t>
    </dgm:pt>
    <dgm:pt modelId="{1FB2E9E4-2789-4EC4-8AD0-3FB967B17833}" type="pres">
      <dgm:prSet presAssocID="{C7401C1E-8EFF-4486-B03E-59CC607BFE76}" presName="parTxOnlySpace" presStyleCnt="0"/>
      <dgm:spPr/>
    </dgm:pt>
    <dgm:pt modelId="{1FCB08EC-E560-B344-8D08-036C5DB24404}" type="pres">
      <dgm:prSet presAssocID="{BB3056A6-096F-004C-90E4-58CCD2AD82A6}" presName="parTxOnly" presStyleLbl="node1" presStyleIdx="1" presStyleCnt="7">
        <dgm:presLayoutVars>
          <dgm:chMax val="0"/>
          <dgm:chPref val="0"/>
          <dgm:bulletEnabled val="1"/>
        </dgm:presLayoutVars>
      </dgm:prSet>
      <dgm:spPr/>
      <dgm:t>
        <a:bodyPr/>
        <a:lstStyle/>
        <a:p>
          <a:endParaRPr lang="en-US"/>
        </a:p>
      </dgm:t>
    </dgm:pt>
    <dgm:pt modelId="{361FF2FF-CDBC-774D-98C4-4AD1D6A0B8F6}" type="pres">
      <dgm:prSet presAssocID="{539A2DE5-86C9-B84B-BE0F-CC27F496A8BE}" presName="parTxOnlySpace" presStyleCnt="0"/>
      <dgm:spPr/>
    </dgm:pt>
    <dgm:pt modelId="{AD037E01-ED67-441B-97F3-0A90C42D8FA1}" type="pres">
      <dgm:prSet presAssocID="{0CABAE67-2C19-456C-B1F2-B037558D496A}" presName="parTxOnly" presStyleLbl="node1" presStyleIdx="2" presStyleCnt="7" custScaleX="105680">
        <dgm:presLayoutVars>
          <dgm:chMax val="0"/>
          <dgm:chPref val="0"/>
          <dgm:bulletEnabled val="1"/>
        </dgm:presLayoutVars>
      </dgm:prSet>
      <dgm:spPr>
        <a:prstGeom prst="chevron">
          <a:avLst/>
        </a:prstGeom>
      </dgm:spPr>
      <dgm:t>
        <a:bodyPr/>
        <a:lstStyle/>
        <a:p>
          <a:endParaRPr lang="en-US"/>
        </a:p>
      </dgm:t>
    </dgm:pt>
    <dgm:pt modelId="{50CFBDD0-8375-48FB-A1EA-D205371162A7}" type="pres">
      <dgm:prSet presAssocID="{4AE6B5A6-6F79-4CED-A75D-DDF0FC684380}" presName="parTxOnlySpace" presStyleCnt="0"/>
      <dgm:spPr/>
    </dgm:pt>
    <dgm:pt modelId="{9B18F71B-0076-4413-9C39-908D9DF933DF}" type="pres">
      <dgm:prSet presAssocID="{46FAC9A7-97DC-4FB9-9FD1-F635AC9D7A81}" presName="parTxOnly" presStyleLbl="node1" presStyleIdx="3" presStyleCnt="7">
        <dgm:presLayoutVars>
          <dgm:chMax val="0"/>
          <dgm:chPref val="0"/>
          <dgm:bulletEnabled val="1"/>
        </dgm:presLayoutVars>
      </dgm:prSet>
      <dgm:spPr>
        <a:prstGeom prst="chevron">
          <a:avLst/>
        </a:prstGeom>
      </dgm:spPr>
      <dgm:t>
        <a:bodyPr/>
        <a:lstStyle/>
        <a:p>
          <a:endParaRPr lang="en-US"/>
        </a:p>
      </dgm:t>
    </dgm:pt>
    <dgm:pt modelId="{B93C13E7-1EC0-49F5-A5E8-5FA54CC984D3}" type="pres">
      <dgm:prSet presAssocID="{8E312E44-85AA-47A0-B50B-74EC3192FEB6}" presName="parTxOnlySpace" presStyleCnt="0"/>
      <dgm:spPr/>
    </dgm:pt>
    <dgm:pt modelId="{04313B6A-98BA-481F-A3B7-7C22F55A594E}" type="pres">
      <dgm:prSet presAssocID="{12D5DFBA-F335-43BC-A8C3-BD415A126826}" presName="parTxOnly" presStyleLbl="node1" presStyleIdx="4" presStyleCnt="7">
        <dgm:presLayoutVars>
          <dgm:chMax val="0"/>
          <dgm:chPref val="0"/>
          <dgm:bulletEnabled val="1"/>
        </dgm:presLayoutVars>
      </dgm:prSet>
      <dgm:spPr>
        <a:prstGeom prst="chevron">
          <a:avLst/>
        </a:prstGeom>
      </dgm:spPr>
      <dgm:t>
        <a:bodyPr/>
        <a:lstStyle/>
        <a:p>
          <a:endParaRPr lang="en-US"/>
        </a:p>
      </dgm:t>
    </dgm:pt>
    <dgm:pt modelId="{92DDAE24-6A22-43A6-A00F-4E4F80A0936D}" type="pres">
      <dgm:prSet presAssocID="{C8F2E3C7-FF05-4D0A-BE53-A46A26B8336F}" presName="parTxOnlySpace" presStyleCnt="0"/>
      <dgm:spPr/>
    </dgm:pt>
    <dgm:pt modelId="{5A24602A-A6CF-4EC5-8D92-8202150E052B}" type="pres">
      <dgm:prSet presAssocID="{A2E7A584-6962-4EA6-B87C-CF839E735CC6}" presName="parTxOnly" presStyleLbl="node1" presStyleIdx="5" presStyleCnt="7">
        <dgm:presLayoutVars>
          <dgm:chMax val="0"/>
          <dgm:chPref val="0"/>
          <dgm:bulletEnabled val="1"/>
        </dgm:presLayoutVars>
      </dgm:prSet>
      <dgm:spPr>
        <a:prstGeom prst="chevron">
          <a:avLst/>
        </a:prstGeom>
      </dgm:spPr>
      <dgm:t>
        <a:bodyPr/>
        <a:lstStyle/>
        <a:p>
          <a:endParaRPr lang="en-US"/>
        </a:p>
      </dgm:t>
    </dgm:pt>
    <dgm:pt modelId="{DF3DA155-B7EC-AC45-A740-E5692BC55B60}" type="pres">
      <dgm:prSet presAssocID="{7B4D5AD1-374D-4AF2-9D90-8C90EDE5B7CB}" presName="parTxOnlySpace" presStyleCnt="0"/>
      <dgm:spPr/>
    </dgm:pt>
    <dgm:pt modelId="{AC9E8BC5-FDC7-4045-AA02-6DE2C4EB59F8}" type="pres">
      <dgm:prSet presAssocID="{201158BB-9A7F-2D4A-A7D2-C577AB57C2BA}" presName="parTxOnly" presStyleLbl="node1" presStyleIdx="6" presStyleCnt="7">
        <dgm:presLayoutVars>
          <dgm:chMax val="0"/>
          <dgm:chPref val="0"/>
          <dgm:bulletEnabled val="1"/>
        </dgm:presLayoutVars>
      </dgm:prSet>
      <dgm:spPr/>
      <dgm:t>
        <a:bodyPr/>
        <a:lstStyle/>
        <a:p>
          <a:endParaRPr lang="en-US"/>
        </a:p>
      </dgm:t>
    </dgm:pt>
  </dgm:ptLst>
  <dgm:cxnLst>
    <dgm:cxn modelId="{0BD54036-C3DB-484C-B979-5948166FDBC4}" srcId="{FEFE0FA0-CBFF-4730-BC46-3910BCF32DD0}" destId="{BB3056A6-096F-004C-90E4-58CCD2AD82A6}" srcOrd="1" destOrd="0" parTransId="{46322774-81BD-3A41-9CB5-D5A65ECB8598}" sibTransId="{539A2DE5-86C9-B84B-BE0F-CC27F496A8BE}"/>
    <dgm:cxn modelId="{856EE331-5068-6442-B4D9-38CB29A6EFE9}" type="presOf" srcId="{FEFE0FA0-CBFF-4730-BC46-3910BCF32DD0}" destId="{9D52BF6E-E6AD-47CD-8E59-7C620FA19B95}" srcOrd="0" destOrd="0" presId="urn:microsoft.com/office/officeart/2005/8/layout/chevron1"/>
    <dgm:cxn modelId="{61E8533D-BD45-1948-B2A8-93E3B2D1E340}" type="presOf" srcId="{A2E7A584-6962-4EA6-B87C-CF839E735CC6}" destId="{5A24602A-A6CF-4EC5-8D92-8202150E052B}" srcOrd="0" destOrd="0" presId="urn:microsoft.com/office/officeart/2005/8/layout/chevron1"/>
    <dgm:cxn modelId="{32A0EBCA-1D0F-4FC7-A976-41FB87E7C887}" srcId="{FEFE0FA0-CBFF-4730-BC46-3910BCF32DD0}" destId="{46FAC9A7-97DC-4FB9-9FD1-F635AC9D7A81}" srcOrd="3" destOrd="0" parTransId="{580F8FA9-EDC8-44CB-955C-74588924F084}" sibTransId="{8E312E44-85AA-47A0-B50B-74EC3192FEB6}"/>
    <dgm:cxn modelId="{513688F6-3E8E-2D4A-8C33-9F3A40DCDC82}" type="presOf" srcId="{12D5DFBA-F335-43BC-A8C3-BD415A126826}" destId="{04313B6A-98BA-481F-A3B7-7C22F55A594E}" srcOrd="0" destOrd="0" presId="urn:microsoft.com/office/officeart/2005/8/layout/chevron1"/>
    <dgm:cxn modelId="{6BC6DF8E-8EA8-2040-87B2-773C59099043}" type="presOf" srcId="{46FAC9A7-97DC-4FB9-9FD1-F635AC9D7A81}" destId="{9B18F71B-0076-4413-9C39-908D9DF933DF}" srcOrd="0" destOrd="0" presId="urn:microsoft.com/office/officeart/2005/8/layout/chevron1"/>
    <dgm:cxn modelId="{CC87CEEC-DA13-4CF0-9BA7-E54696BECDB6}" srcId="{FEFE0FA0-CBFF-4730-BC46-3910BCF32DD0}" destId="{0CABAE67-2C19-456C-B1F2-B037558D496A}" srcOrd="2" destOrd="0" parTransId="{87A67874-CD82-480F-BAFF-09C8648EE968}" sibTransId="{4AE6B5A6-6F79-4CED-A75D-DDF0FC684380}"/>
    <dgm:cxn modelId="{6CC72402-B1D1-493E-8628-23FC403E8041}" srcId="{FEFE0FA0-CBFF-4730-BC46-3910BCF32DD0}" destId="{A2E7A584-6962-4EA6-B87C-CF839E735CC6}" srcOrd="5" destOrd="0" parTransId="{BBB186F6-4F7A-42C8-BCBE-96FA49713C82}" sibTransId="{7B4D5AD1-374D-4AF2-9D90-8C90EDE5B7CB}"/>
    <dgm:cxn modelId="{62DD9310-A0EA-124C-BBC8-E5D291A75D94}" srcId="{FEFE0FA0-CBFF-4730-BC46-3910BCF32DD0}" destId="{201158BB-9A7F-2D4A-A7D2-C577AB57C2BA}" srcOrd="6" destOrd="0" parTransId="{EF2239C3-63FC-AF42-949C-8A3D53BD3E64}" sibTransId="{8E8962A0-1646-4D4A-BEDA-5495D26AE627}"/>
    <dgm:cxn modelId="{668E5F83-736D-8942-81BF-6256E24C1F11}" type="presOf" srcId="{05ED7E51-E5B9-4976-BD1D-7F44D7DCF742}" destId="{36A3F4DB-936F-4A24-BA1A-F0F83EA95D1E}" srcOrd="0" destOrd="0" presId="urn:microsoft.com/office/officeart/2005/8/layout/chevron1"/>
    <dgm:cxn modelId="{35BD9F6D-FE78-44DD-93F7-0C9878CE923D}" srcId="{FEFE0FA0-CBFF-4730-BC46-3910BCF32DD0}" destId="{12D5DFBA-F335-43BC-A8C3-BD415A126826}" srcOrd="4" destOrd="0" parTransId="{3B48E9A3-B08C-4276-AC03-08D0DC336E36}" sibTransId="{C8F2E3C7-FF05-4D0A-BE53-A46A26B8336F}"/>
    <dgm:cxn modelId="{400C8045-B20F-B44D-B132-7C82819A6DF3}" type="presOf" srcId="{BB3056A6-096F-004C-90E4-58CCD2AD82A6}" destId="{1FCB08EC-E560-B344-8D08-036C5DB24404}" srcOrd="0" destOrd="0" presId="urn:microsoft.com/office/officeart/2005/8/layout/chevron1"/>
    <dgm:cxn modelId="{9F543CEB-3F41-334B-9434-D395252E9853}" type="presOf" srcId="{0CABAE67-2C19-456C-B1F2-B037558D496A}" destId="{AD037E01-ED67-441B-97F3-0A90C42D8FA1}" srcOrd="0" destOrd="0" presId="urn:microsoft.com/office/officeart/2005/8/layout/chevron1"/>
    <dgm:cxn modelId="{C4AD12DD-CA5E-49A4-8B4F-17366CF76945}" srcId="{FEFE0FA0-CBFF-4730-BC46-3910BCF32DD0}" destId="{05ED7E51-E5B9-4976-BD1D-7F44D7DCF742}" srcOrd="0" destOrd="0" parTransId="{E90E4C82-35FC-49D5-B5A0-BDD7C13E3122}" sibTransId="{C7401C1E-8EFF-4486-B03E-59CC607BFE76}"/>
    <dgm:cxn modelId="{7E0E713B-FA80-0C4D-AA25-C8B468AABF77}" type="presOf" srcId="{201158BB-9A7F-2D4A-A7D2-C577AB57C2BA}" destId="{AC9E8BC5-FDC7-4045-AA02-6DE2C4EB59F8}" srcOrd="0" destOrd="0" presId="urn:microsoft.com/office/officeart/2005/8/layout/chevron1"/>
    <dgm:cxn modelId="{A0148706-41AC-2B48-AF7F-2DA357E9DD40}" type="presParOf" srcId="{9D52BF6E-E6AD-47CD-8E59-7C620FA19B95}" destId="{36A3F4DB-936F-4A24-BA1A-F0F83EA95D1E}" srcOrd="0" destOrd="0" presId="urn:microsoft.com/office/officeart/2005/8/layout/chevron1"/>
    <dgm:cxn modelId="{7C22337F-DF85-994E-9E7F-9FCFACCB3464}" type="presParOf" srcId="{9D52BF6E-E6AD-47CD-8E59-7C620FA19B95}" destId="{1FB2E9E4-2789-4EC4-8AD0-3FB967B17833}" srcOrd="1" destOrd="0" presId="urn:microsoft.com/office/officeart/2005/8/layout/chevron1"/>
    <dgm:cxn modelId="{67161B02-6EEB-B34D-90A2-D8BDAA14C202}" type="presParOf" srcId="{9D52BF6E-E6AD-47CD-8E59-7C620FA19B95}" destId="{1FCB08EC-E560-B344-8D08-036C5DB24404}" srcOrd="2" destOrd="0" presId="urn:microsoft.com/office/officeart/2005/8/layout/chevron1"/>
    <dgm:cxn modelId="{EA34867C-799E-6349-851C-816ACADB58FB}" type="presParOf" srcId="{9D52BF6E-E6AD-47CD-8E59-7C620FA19B95}" destId="{361FF2FF-CDBC-774D-98C4-4AD1D6A0B8F6}" srcOrd="3" destOrd="0" presId="urn:microsoft.com/office/officeart/2005/8/layout/chevron1"/>
    <dgm:cxn modelId="{3BD1C3CF-6C5D-3240-8CD4-8A56BC717FA0}" type="presParOf" srcId="{9D52BF6E-E6AD-47CD-8E59-7C620FA19B95}" destId="{AD037E01-ED67-441B-97F3-0A90C42D8FA1}" srcOrd="4" destOrd="0" presId="urn:microsoft.com/office/officeart/2005/8/layout/chevron1"/>
    <dgm:cxn modelId="{252A63E7-9B3E-E042-88AA-0980E6FE4F86}" type="presParOf" srcId="{9D52BF6E-E6AD-47CD-8E59-7C620FA19B95}" destId="{50CFBDD0-8375-48FB-A1EA-D205371162A7}" srcOrd="5" destOrd="0" presId="urn:microsoft.com/office/officeart/2005/8/layout/chevron1"/>
    <dgm:cxn modelId="{7F5AB201-CA7C-2147-91B8-CD335B512ADB}" type="presParOf" srcId="{9D52BF6E-E6AD-47CD-8E59-7C620FA19B95}" destId="{9B18F71B-0076-4413-9C39-908D9DF933DF}" srcOrd="6" destOrd="0" presId="urn:microsoft.com/office/officeart/2005/8/layout/chevron1"/>
    <dgm:cxn modelId="{85DE9389-30CE-9140-A290-18CC0A6D21B5}" type="presParOf" srcId="{9D52BF6E-E6AD-47CD-8E59-7C620FA19B95}" destId="{B93C13E7-1EC0-49F5-A5E8-5FA54CC984D3}" srcOrd="7" destOrd="0" presId="urn:microsoft.com/office/officeart/2005/8/layout/chevron1"/>
    <dgm:cxn modelId="{97C6961A-E871-B743-A7BA-91AD96AFAFD4}" type="presParOf" srcId="{9D52BF6E-E6AD-47CD-8E59-7C620FA19B95}" destId="{04313B6A-98BA-481F-A3B7-7C22F55A594E}" srcOrd="8" destOrd="0" presId="urn:microsoft.com/office/officeart/2005/8/layout/chevron1"/>
    <dgm:cxn modelId="{B2990261-0676-464C-8A7A-4E99C007AC97}" type="presParOf" srcId="{9D52BF6E-E6AD-47CD-8E59-7C620FA19B95}" destId="{92DDAE24-6A22-43A6-A00F-4E4F80A0936D}" srcOrd="9" destOrd="0" presId="urn:microsoft.com/office/officeart/2005/8/layout/chevron1"/>
    <dgm:cxn modelId="{96216D1E-5463-A547-B4DC-723BE86FD80E}" type="presParOf" srcId="{9D52BF6E-E6AD-47CD-8E59-7C620FA19B95}" destId="{5A24602A-A6CF-4EC5-8D92-8202150E052B}" srcOrd="10" destOrd="0" presId="urn:microsoft.com/office/officeart/2005/8/layout/chevron1"/>
    <dgm:cxn modelId="{010D4639-F8BD-1843-B43F-C68B9244B71D}" type="presParOf" srcId="{9D52BF6E-E6AD-47CD-8E59-7C620FA19B95}" destId="{DF3DA155-B7EC-AC45-A740-E5692BC55B60}" srcOrd="11" destOrd="0" presId="urn:microsoft.com/office/officeart/2005/8/layout/chevron1"/>
    <dgm:cxn modelId="{8E9150BA-D46E-934B-BCE1-FA24C2F21626}" type="presParOf" srcId="{9D52BF6E-E6AD-47CD-8E59-7C620FA19B95}" destId="{AC9E8BC5-FDC7-4045-AA02-6DE2C4EB59F8}" srcOrd="1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4E9F3E-0922-4371-A224-2374121E0179}" type="doc">
      <dgm:prSet loTypeId="urn:microsoft.com/office/officeart/2005/8/layout/radial6" loCatId="relationship" qsTypeId="urn:microsoft.com/office/officeart/2005/8/quickstyle/simple5" qsCatId="simple" csTypeId="urn:microsoft.com/office/officeart/2005/8/colors/colorful3" csCatId="colorful" phldr="1"/>
      <dgm:spPr/>
      <dgm:t>
        <a:bodyPr/>
        <a:lstStyle/>
        <a:p>
          <a:endParaRPr lang="en-US"/>
        </a:p>
      </dgm:t>
    </dgm:pt>
    <dgm:pt modelId="{8BD62E07-035B-4589-BE94-C91B5D3C1F2A}">
      <dgm:prSet phldrT="[Text]" custT="1"/>
      <dgm:spPr/>
      <dgm:t>
        <a:bodyPr/>
        <a:lstStyle/>
        <a:p>
          <a:r>
            <a:rPr lang="en-US" sz="2400" dirty="0"/>
            <a:t>Test strategies embedded in studies</a:t>
          </a:r>
        </a:p>
      </dgm:t>
    </dgm:pt>
    <dgm:pt modelId="{280D1CC7-0574-4FD5-9232-B9C51CB8260A}" type="parTrans" cxnId="{C2339A2F-D660-4BD1-B42D-933B1B1171CA}">
      <dgm:prSet/>
      <dgm:spPr/>
      <dgm:t>
        <a:bodyPr/>
        <a:lstStyle/>
        <a:p>
          <a:endParaRPr lang="en-US"/>
        </a:p>
      </dgm:t>
    </dgm:pt>
    <dgm:pt modelId="{E7668F32-F1E6-4FE7-9F4A-5BC834950AC1}" type="sibTrans" cxnId="{C2339A2F-D660-4BD1-B42D-933B1B1171CA}">
      <dgm:prSet/>
      <dgm:spPr/>
      <dgm:t>
        <a:bodyPr/>
        <a:lstStyle/>
        <a:p>
          <a:endParaRPr lang="en-US"/>
        </a:p>
      </dgm:t>
    </dgm:pt>
    <dgm:pt modelId="{05D16945-5182-4E69-BE05-1E9E271B5BF5}">
      <dgm:prSet phldrT="[Text]" custT="1"/>
      <dgm:spPr/>
      <dgm:t>
        <a:bodyPr/>
        <a:lstStyle/>
        <a:p>
          <a:r>
            <a:rPr lang="en-US" sz="1600" dirty="0"/>
            <a:t>Culturally tailored recruitment messaging</a:t>
          </a:r>
        </a:p>
      </dgm:t>
    </dgm:pt>
    <dgm:pt modelId="{7023CE22-4830-4A29-AA49-8071841F6DAF}" type="parTrans" cxnId="{378BB9C6-DEB8-41C2-BBC8-0A58954A09D7}">
      <dgm:prSet/>
      <dgm:spPr/>
      <dgm:t>
        <a:bodyPr/>
        <a:lstStyle/>
        <a:p>
          <a:endParaRPr lang="en-US"/>
        </a:p>
      </dgm:t>
    </dgm:pt>
    <dgm:pt modelId="{61C019A6-AF7D-473D-8CDE-C054FE6B1C6F}" type="sibTrans" cxnId="{378BB9C6-DEB8-41C2-BBC8-0A58954A09D7}">
      <dgm:prSet/>
      <dgm:spPr/>
      <dgm:t>
        <a:bodyPr/>
        <a:lstStyle/>
        <a:p>
          <a:endParaRPr lang="en-US"/>
        </a:p>
      </dgm:t>
    </dgm:pt>
    <dgm:pt modelId="{5C990D16-0058-4517-8E5B-60087FF96EC8}">
      <dgm:prSet phldrT="[Text]" custT="1"/>
      <dgm:spPr/>
      <dgm:t>
        <a:bodyPr/>
        <a:lstStyle/>
        <a:p>
          <a:r>
            <a:rPr lang="en-US" sz="1400" dirty="0"/>
            <a:t>Co-design of recruitment plans with stakeholders from diverse populations</a:t>
          </a:r>
        </a:p>
      </dgm:t>
    </dgm:pt>
    <dgm:pt modelId="{A6699D06-7317-460E-9AB2-B7F5608D786C}" type="parTrans" cxnId="{14F5F893-C8F6-4C9D-834F-12C9C305AE3F}">
      <dgm:prSet/>
      <dgm:spPr/>
      <dgm:t>
        <a:bodyPr/>
        <a:lstStyle/>
        <a:p>
          <a:endParaRPr lang="en-US"/>
        </a:p>
      </dgm:t>
    </dgm:pt>
    <dgm:pt modelId="{E42E1118-6C46-40B4-ABF3-1727A8FDF7A7}" type="sibTrans" cxnId="{14F5F893-C8F6-4C9D-834F-12C9C305AE3F}">
      <dgm:prSet/>
      <dgm:spPr/>
      <dgm:t>
        <a:bodyPr/>
        <a:lstStyle/>
        <a:p>
          <a:endParaRPr lang="en-US"/>
        </a:p>
      </dgm:t>
    </dgm:pt>
    <dgm:pt modelId="{CA05367F-1A32-49E0-99B2-3E41FB822805}">
      <dgm:prSet phldrT="[Text]" custT="1"/>
      <dgm:spPr/>
      <dgm:t>
        <a:bodyPr/>
        <a:lstStyle/>
        <a:p>
          <a:r>
            <a:rPr lang="en-US" sz="1400" dirty="0"/>
            <a:t>Training recruiters to more effectively engage diverse populations</a:t>
          </a:r>
        </a:p>
      </dgm:t>
    </dgm:pt>
    <dgm:pt modelId="{EDBFAF29-20A1-4DD8-A9A3-F4B63F1A5F5E}" type="parTrans" cxnId="{7385B180-F5A8-4D92-8CBF-FC44AA8269F5}">
      <dgm:prSet/>
      <dgm:spPr/>
      <dgm:t>
        <a:bodyPr/>
        <a:lstStyle/>
        <a:p>
          <a:endParaRPr lang="en-US"/>
        </a:p>
      </dgm:t>
    </dgm:pt>
    <dgm:pt modelId="{5A9D67D1-5CE2-4AF3-8CAB-A3AF5A71BEAD}" type="sibTrans" cxnId="{7385B180-F5A8-4D92-8CBF-FC44AA8269F5}">
      <dgm:prSet/>
      <dgm:spPr/>
      <dgm:t>
        <a:bodyPr/>
        <a:lstStyle/>
        <a:p>
          <a:endParaRPr lang="en-US"/>
        </a:p>
      </dgm:t>
    </dgm:pt>
    <dgm:pt modelId="{0EB59F4D-A7C4-4F16-9D94-07E486C5927E}" type="pres">
      <dgm:prSet presAssocID="{024E9F3E-0922-4371-A224-2374121E0179}" presName="Name0" presStyleCnt="0">
        <dgm:presLayoutVars>
          <dgm:chMax val="1"/>
          <dgm:dir/>
          <dgm:animLvl val="ctr"/>
          <dgm:resizeHandles val="exact"/>
        </dgm:presLayoutVars>
      </dgm:prSet>
      <dgm:spPr/>
      <dgm:t>
        <a:bodyPr/>
        <a:lstStyle/>
        <a:p>
          <a:endParaRPr lang="en-US"/>
        </a:p>
      </dgm:t>
    </dgm:pt>
    <dgm:pt modelId="{145103DA-D440-4ECA-9183-55A5CBE2C474}" type="pres">
      <dgm:prSet presAssocID="{8BD62E07-035B-4589-BE94-C91B5D3C1F2A}" presName="centerShape" presStyleLbl="node0" presStyleIdx="0" presStyleCnt="1" custScaleX="126649" custScaleY="130422" custLinFactNeighborX="-129" custLinFactNeighborY="5825"/>
      <dgm:spPr/>
      <dgm:t>
        <a:bodyPr/>
        <a:lstStyle/>
        <a:p>
          <a:endParaRPr lang="en-US"/>
        </a:p>
      </dgm:t>
    </dgm:pt>
    <dgm:pt modelId="{3B65EEF5-97B7-4936-A2DD-697DAD7BB061}" type="pres">
      <dgm:prSet presAssocID="{05D16945-5182-4E69-BE05-1E9E271B5BF5}" presName="node" presStyleLbl="node1" presStyleIdx="0" presStyleCnt="3" custScaleX="180513" custScaleY="134819" custRadScaleRad="113625" custRadScaleInc="2410">
        <dgm:presLayoutVars>
          <dgm:bulletEnabled val="1"/>
        </dgm:presLayoutVars>
      </dgm:prSet>
      <dgm:spPr/>
      <dgm:t>
        <a:bodyPr/>
        <a:lstStyle/>
        <a:p>
          <a:endParaRPr lang="en-US"/>
        </a:p>
      </dgm:t>
    </dgm:pt>
    <dgm:pt modelId="{09329B50-8356-41B7-B4BB-20AAC257E92C}" type="pres">
      <dgm:prSet presAssocID="{05D16945-5182-4E69-BE05-1E9E271B5BF5}" presName="dummy" presStyleCnt="0"/>
      <dgm:spPr/>
    </dgm:pt>
    <dgm:pt modelId="{5302D9D3-6EE1-4518-913B-BE199338CBC6}" type="pres">
      <dgm:prSet presAssocID="{61C019A6-AF7D-473D-8CDE-C054FE6B1C6F}" presName="sibTrans" presStyleLbl="sibTrans2D1" presStyleIdx="0" presStyleCnt="3" custScaleX="81127"/>
      <dgm:spPr/>
      <dgm:t>
        <a:bodyPr/>
        <a:lstStyle/>
        <a:p>
          <a:endParaRPr lang="en-US"/>
        </a:p>
      </dgm:t>
    </dgm:pt>
    <dgm:pt modelId="{173476B1-F3DC-4D93-B162-2CAF0D818445}" type="pres">
      <dgm:prSet presAssocID="{5C990D16-0058-4517-8E5B-60087FF96EC8}" presName="node" presStyleLbl="node1" presStyleIdx="1" presStyleCnt="3" custScaleX="178327" custScaleY="148282" custRadScaleRad="127871" custRadScaleInc="-9275">
        <dgm:presLayoutVars>
          <dgm:bulletEnabled val="1"/>
        </dgm:presLayoutVars>
      </dgm:prSet>
      <dgm:spPr/>
      <dgm:t>
        <a:bodyPr/>
        <a:lstStyle/>
        <a:p>
          <a:endParaRPr lang="en-US"/>
        </a:p>
      </dgm:t>
    </dgm:pt>
    <dgm:pt modelId="{824F9461-8DBF-4E5E-A4AB-21B8AF6B6B14}" type="pres">
      <dgm:prSet presAssocID="{5C990D16-0058-4517-8E5B-60087FF96EC8}" presName="dummy" presStyleCnt="0"/>
      <dgm:spPr/>
    </dgm:pt>
    <dgm:pt modelId="{1CF1D4B1-7939-4AAA-9C50-940335515B0B}" type="pres">
      <dgm:prSet presAssocID="{E42E1118-6C46-40B4-ABF3-1727A8FDF7A7}" presName="sibTrans" presStyleLbl="sibTrans2D1" presStyleIdx="1" presStyleCnt="3" custScaleY="78135"/>
      <dgm:spPr/>
      <dgm:t>
        <a:bodyPr/>
        <a:lstStyle/>
        <a:p>
          <a:endParaRPr lang="en-US"/>
        </a:p>
      </dgm:t>
    </dgm:pt>
    <dgm:pt modelId="{8D5F18EC-54F6-4D0F-B7F7-DC70F197097D}" type="pres">
      <dgm:prSet presAssocID="{CA05367F-1A32-49E0-99B2-3E41FB822805}" presName="node" presStyleLbl="node1" presStyleIdx="2" presStyleCnt="3" custScaleX="183858" custScaleY="160793" custRadScaleRad="128558" custRadScaleInc="9653">
        <dgm:presLayoutVars>
          <dgm:bulletEnabled val="1"/>
        </dgm:presLayoutVars>
      </dgm:prSet>
      <dgm:spPr/>
      <dgm:t>
        <a:bodyPr/>
        <a:lstStyle/>
        <a:p>
          <a:endParaRPr lang="en-US"/>
        </a:p>
      </dgm:t>
    </dgm:pt>
    <dgm:pt modelId="{EB352D0A-0503-4B54-854B-EA4ACB6204A3}" type="pres">
      <dgm:prSet presAssocID="{CA05367F-1A32-49E0-99B2-3E41FB822805}" presName="dummy" presStyleCnt="0"/>
      <dgm:spPr/>
    </dgm:pt>
    <dgm:pt modelId="{F7E80206-8D27-4D92-9123-26F39CF6F174}" type="pres">
      <dgm:prSet presAssocID="{5A9D67D1-5CE2-4AF3-8CAB-A3AF5A71BEAD}" presName="sibTrans" presStyleLbl="sibTrans2D1" presStyleIdx="2" presStyleCnt="3" custScaleX="87490"/>
      <dgm:spPr/>
      <dgm:t>
        <a:bodyPr/>
        <a:lstStyle/>
        <a:p>
          <a:endParaRPr lang="en-US"/>
        </a:p>
      </dgm:t>
    </dgm:pt>
  </dgm:ptLst>
  <dgm:cxnLst>
    <dgm:cxn modelId="{ADC9704D-F6B6-B844-B670-F09AC2ADE747}" type="presOf" srcId="{CA05367F-1A32-49E0-99B2-3E41FB822805}" destId="{8D5F18EC-54F6-4D0F-B7F7-DC70F197097D}" srcOrd="0" destOrd="0" presId="urn:microsoft.com/office/officeart/2005/8/layout/radial6"/>
    <dgm:cxn modelId="{207A9AD7-77DB-1D4D-9590-D5DA2EF6666D}" type="presOf" srcId="{E42E1118-6C46-40B4-ABF3-1727A8FDF7A7}" destId="{1CF1D4B1-7939-4AAA-9C50-940335515B0B}" srcOrd="0" destOrd="0" presId="urn:microsoft.com/office/officeart/2005/8/layout/radial6"/>
    <dgm:cxn modelId="{EA6BD1F9-E71F-0B48-B4DA-21F375470121}" type="presOf" srcId="{024E9F3E-0922-4371-A224-2374121E0179}" destId="{0EB59F4D-A7C4-4F16-9D94-07E486C5927E}" srcOrd="0" destOrd="0" presId="urn:microsoft.com/office/officeart/2005/8/layout/radial6"/>
    <dgm:cxn modelId="{771CD987-741F-E444-B6B6-2C1CED5046A0}" type="presOf" srcId="{61C019A6-AF7D-473D-8CDE-C054FE6B1C6F}" destId="{5302D9D3-6EE1-4518-913B-BE199338CBC6}" srcOrd="0" destOrd="0" presId="urn:microsoft.com/office/officeart/2005/8/layout/radial6"/>
    <dgm:cxn modelId="{B467BA59-FD56-A84A-BC7E-F288D5D10DF4}" type="presOf" srcId="{8BD62E07-035B-4589-BE94-C91B5D3C1F2A}" destId="{145103DA-D440-4ECA-9183-55A5CBE2C474}" srcOrd="0" destOrd="0" presId="urn:microsoft.com/office/officeart/2005/8/layout/radial6"/>
    <dgm:cxn modelId="{A1C02A43-A938-5D4A-B608-1303F59521F0}" type="presOf" srcId="{5A9D67D1-5CE2-4AF3-8CAB-A3AF5A71BEAD}" destId="{F7E80206-8D27-4D92-9123-26F39CF6F174}" srcOrd="0" destOrd="0" presId="urn:microsoft.com/office/officeart/2005/8/layout/radial6"/>
    <dgm:cxn modelId="{678C3DEE-4ADA-604C-9F69-BD554D04BCE9}" type="presOf" srcId="{5C990D16-0058-4517-8E5B-60087FF96EC8}" destId="{173476B1-F3DC-4D93-B162-2CAF0D818445}" srcOrd="0" destOrd="0" presId="urn:microsoft.com/office/officeart/2005/8/layout/radial6"/>
    <dgm:cxn modelId="{C2339A2F-D660-4BD1-B42D-933B1B1171CA}" srcId="{024E9F3E-0922-4371-A224-2374121E0179}" destId="{8BD62E07-035B-4589-BE94-C91B5D3C1F2A}" srcOrd="0" destOrd="0" parTransId="{280D1CC7-0574-4FD5-9232-B9C51CB8260A}" sibTransId="{E7668F32-F1E6-4FE7-9F4A-5BC834950AC1}"/>
    <dgm:cxn modelId="{56D5A9F7-02F3-804F-A586-69D71760BA86}" type="presOf" srcId="{05D16945-5182-4E69-BE05-1E9E271B5BF5}" destId="{3B65EEF5-97B7-4936-A2DD-697DAD7BB061}" srcOrd="0" destOrd="0" presId="urn:microsoft.com/office/officeart/2005/8/layout/radial6"/>
    <dgm:cxn modelId="{378BB9C6-DEB8-41C2-BBC8-0A58954A09D7}" srcId="{8BD62E07-035B-4589-BE94-C91B5D3C1F2A}" destId="{05D16945-5182-4E69-BE05-1E9E271B5BF5}" srcOrd="0" destOrd="0" parTransId="{7023CE22-4830-4A29-AA49-8071841F6DAF}" sibTransId="{61C019A6-AF7D-473D-8CDE-C054FE6B1C6F}"/>
    <dgm:cxn modelId="{7385B180-F5A8-4D92-8CBF-FC44AA8269F5}" srcId="{8BD62E07-035B-4589-BE94-C91B5D3C1F2A}" destId="{CA05367F-1A32-49E0-99B2-3E41FB822805}" srcOrd="2" destOrd="0" parTransId="{EDBFAF29-20A1-4DD8-A9A3-F4B63F1A5F5E}" sibTransId="{5A9D67D1-5CE2-4AF3-8CAB-A3AF5A71BEAD}"/>
    <dgm:cxn modelId="{14F5F893-C8F6-4C9D-834F-12C9C305AE3F}" srcId="{8BD62E07-035B-4589-BE94-C91B5D3C1F2A}" destId="{5C990D16-0058-4517-8E5B-60087FF96EC8}" srcOrd="1" destOrd="0" parTransId="{A6699D06-7317-460E-9AB2-B7F5608D786C}" sibTransId="{E42E1118-6C46-40B4-ABF3-1727A8FDF7A7}"/>
    <dgm:cxn modelId="{0D88F418-F19A-B648-A5F4-5E94A9DDA09E}" type="presParOf" srcId="{0EB59F4D-A7C4-4F16-9D94-07E486C5927E}" destId="{145103DA-D440-4ECA-9183-55A5CBE2C474}" srcOrd="0" destOrd="0" presId="urn:microsoft.com/office/officeart/2005/8/layout/radial6"/>
    <dgm:cxn modelId="{66F43AB1-48F7-B04F-BCC0-FE9B545851AC}" type="presParOf" srcId="{0EB59F4D-A7C4-4F16-9D94-07E486C5927E}" destId="{3B65EEF5-97B7-4936-A2DD-697DAD7BB061}" srcOrd="1" destOrd="0" presId="urn:microsoft.com/office/officeart/2005/8/layout/radial6"/>
    <dgm:cxn modelId="{8609FEA9-BC05-8D4A-91B4-4C1DB2CC589F}" type="presParOf" srcId="{0EB59F4D-A7C4-4F16-9D94-07E486C5927E}" destId="{09329B50-8356-41B7-B4BB-20AAC257E92C}" srcOrd="2" destOrd="0" presId="urn:microsoft.com/office/officeart/2005/8/layout/radial6"/>
    <dgm:cxn modelId="{A8225620-9CA9-6348-B58E-0C10E456D937}" type="presParOf" srcId="{0EB59F4D-A7C4-4F16-9D94-07E486C5927E}" destId="{5302D9D3-6EE1-4518-913B-BE199338CBC6}" srcOrd="3" destOrd="0" presId="urn:microsoft.com/office/officeart/2005/8/layout/radial6"/>
    <dgm:cxn modelId="{23263199-6DF2-9043-90B0-B43F02153504}" type="presParOf" srcId="{0EB59F4D-A7C4-4F16-9D94-07E486C5927E}" destId="{173476B1-F3DC-4D93-B162-2CAF0D818445}" srcOrd="4" destOrd="0" presId="urn:microsoft.com/office/officeart/2005/8/layout/radial6"/>
    <dgm:cxn modelId="{82FBD28F-2544-DC4E-9649-D94136BDFE51}" type="presParOf" srcId="{0EB59F4D-A7C4-4F16-9D94-07E486C5927E}" destId="{824F9461-8DBF-4E5E-A4AB-21B8AF6B6B14}" srcOrd="5" destOrd="0" presId="urn:microsoft.com/office/officeart/2005/8/layout/radial6"/>
    <dgm:cxn modelId="{D566801C-644E-6E49-AE1C-160798DDB28D}" type="presParOf" srcId="{0EB59F4D-A7C4-4F16-9D94-07E486C5927E}" destId="{1CF1D4B1-7939-4AAA-9C50-940335515B0B}" srcOrd="6" destOrd="0" presId="urn:microsoft.com/office/officeart/2005/8/layout/radial6"/>
    <dgm:cxn modelId="{8E9CD9C1-47EE-2C43-8F0A-028C4A128CF4}" type="presParOf" srcId="{0EB59F4D-A7C4-4F16-9D94-07E486C5927E}" destId="{8D5F18EC-54F6-4D0F-B7F7-DC70F197097D}" srcOrd="7" destOrd="0" presId="urn:microsoft.com/office/officeart/2005/8/layout/radial6"/>
    <dgm:cxn modelId="{E174868D-CCF4-9C4B-B10C-DAF4231C3D14}" type="presParOf" srcId="{0EB59F4D-A7C4-4F16-9D94-07E486C5927E}" destId="{EB352D0A-0503-4B54-854B-EA4ACB6204A3}" srcOrd="8" destOrd="0" presId="urn:microsoft.com/office/officeart/2005/8/layout/radial6"/>
    <dgm:cxn modelId="{D5EF644F-8640-1346-9856-29594136A500}" type="presParOf" srcId="{0EB59F4D-A7C4-4F16-9D94-07E486C5927E}" destId="{F7E80206-8D27-4D92-9123-26F39CF6F174}" srcOrd="9"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7C3C1A79-FEE2-9A41-8E9F-86897F455904}" type="doc">
      <dgm:prSet loTypeId="urn:microsoft.com/office/officeart/2005/8/layout/process1" loCatId="" qsTypeId="urn:microsoft.com/office/officeart/2005/8/quickstyle/simple4" qsCatId="simple" csTypeId="urn:microsoft.com/office/officeart/2005/8/colors/accent1_2" csCatId="accent1" phldr="1"/>
      <dgm:spPr/>
    </dgm:pt>
    <dgm:pt modelId="{647D1E4A-C2FB-BD46-852C-BA82F703FDA0}">
      <dgm:prSet phldrT="[Text]"/>
      <dgm:spPr/>
      <dgm:t>
        <a:bodyPr/>
        <a:lstStyle/>
        <a:p>
          <a:r>
            <a:rPr lang="en-US" dirty="0"/>
            <a:t>17 Community Engagement Studios</a:t>
          </a:r>
        </a:p>
      </dgm:t>
    </dgm:pt>
    <dgm:pt modelId="{CB6B174F-0BFA-5C41-9ECA-254AABE155C5}" type="parTrans" cxnId="{7F72363B-BCBC-5C43-8DC4-294538C1AD66}">
      <dgm:prSet/>
      <dgm:spPr/>
      <dgm:t>
        <a:bodyPr/>
        <a:lstStyle/>
        <a:p>
          <a:endParaRPr lang="en-US"/>
        </a:p>
      </dgm:t>
    </dgm:pt>
    <dgm:pt modelId="{4092F439-7794-EC4B-A4D8-80FCA5A44C19}" type="sibTrans" cxnId="{7F72363B-BCBC-5C43-8DC4-294538C1AD66}">
      <dgm:prSet/>
      <dgm:spPr/>
      <dgm:t>
        <a:bodyPr/>
        <a:lstStyle/>
        <a:p>
          <a:endParaRPr lang="en-US"/>
        </a:p>
      </dgm:t>
    </dgm:pt>
    <dgm:pt modelId="{48320642-61E5-0845-BCE8-9E9D83741685}">
      <dgm:prSet phldrT="[Text]"/>
      <dgm:spPr/>
      <dgm:t>
        <a:bodyPr/>
        <a:lstStyle/>
        <a:p>
          <a:r>
            <a:rPr lang="en-US" dirty="0"/>
            <a:t>14 Recruitment Recommendations</a:t>
          </a:r>
        </a:p>
      </dgm:t>
    </dgm:pt>
    <dgm:pt modelId="{9B33387A-419F-E444-9A93-E47A0F294397}" type="parTrans" cxnId="{EC56BEC7-AAB5-4942-AA77-973E2C8D75CA}">
      <dgm:prSet/>
      <dgm:spPr/>
      <dgm:t>
        <a:bodyPr/>
        <a:lstStyle/>
        <a:p>
          <a:endParaRPr lang="en-US"/>
        </a:p>
      </dgm:t>
    </dgm:pt>
    <dgm:pt modelId="{A5FC6713-B8E4-3143-B2CD-56A68B9A804A}" type="sibTrans" cxnId="{EC56BEC7-AAB5-4942-AA77-973E2C8D75CA}">
      <dgm:prSet/>
      <dgm:spPr/>
      <dgm:t>
        <a:bodyPr/>
        <a:lstStyle/>
        <a:p>
          <a:endParaRPr lang="en-US"/>
        </a:p>
      </dgm:t>
    </dgm:pt>
    <dgm:pt modelId="{493D629C-632D-7746-960B-6CC813BE941B}">
      <dgm:prSet phldrT="[Text]"/>
      <dgm:spPr/>
      <dgm:t>
        <a:bodyPr/>
        <a:lstStyle/>
        <a:p>
          <a:r>
            <a:rPr lang="en-US" dirty="0"/>
            <a:t>Order by relevance by recruitment experts</a:t>
          </a:r>
        </a:p>
      </dgm:t>
    </dgm:pt>
    <dgm:pt modelId="{0D879BA1-A618-B04E-9455-A561D1D08A8E}" type="parTrans" cxnId="{FF24C5DA-C6C1-3A43-9B81-B7EB2F1C7323}">
      <dgm:prSet/>
      <dgm:spPr/>
      <dgm:t>
        <a:bodyPr/>
        <a:lstStyle/>
        <a:p>
          <a:endParaRPr lang="en-US"/>
        </a:p>
      </dgm:t>
    </dgm:pt>
    <dgm:pt modelId="{5E66D5EE-4B00-EC45-A3FF-1061957A650A}" type="sibTrans" cxnId="{FF24C5DA-C6C1-3A43-9B81-B7EB2F1C7323}">
      <dgm:prSet/>
      <dgm:spPr/>
      <dgm:t>
        <a:bodyPr/>
        <a:lstStyle/>
        <a:p>
          <a:endParaRPr lang="en-US"/>
        </a:p>
      </dgm:t>
    </dgm:pt>
    <dgm:pt modelId="{EC12B734-21DA-354E-AAFB-B6B19EAA06C2}" type="pres">
      <dgm:prSet presAssocID="{7C3C1A79-FEE2-9A41-8E9F-86897F455904}" presName="Name0" presStyleCnt="0">
        <dgm:presLayoutVars>
          <dgm:dir/>
          <dgm:resizeHandles val="exact"/>
        </dgm:presLayoutVars>
      </dgm:prSet>
      <dgm:spPr/>
    </dgm:pt>
    <dgm:pt modelId="{3AB5B1EF-60E1-9244-A18E-9CD5B06F5C3E}" type="pres">
      <dgm:prSet presAssocID="{647D1E4A-C2FB-BD46-852C-BA82F703FDA0}" presName="node" presStyleLbl="node1" presStyleIdx="0" presStyleCnt="3">
        <dgm:presLayoutVars>
          <dgm:bulletEnabled val="1"/>
        </dgm:presLayoutVars>
      </dgm:prSet>
      <dgm:spPr/>
      <dgm:t>
        <a:bodyPr/>
        <a:lstStyle/>
        <a:p>
          <a:endParaRPr lang="en-US"/>
        </a:p>
      </dgm:t>
    </dgm:pt>
    <dgm:pt modelId="{FB765A56-C940-8C48-B339-48B05474AEAA}" type="pres">
      <dgm:prSet presAssocID="{4092F439-7794-EC4B-A4D8-80FCA5A44C19}" presName="sibTrans" presStyleLbl="sibTrans2D1" presStyleIdx="0" presStyleCnt="2"/>
      <dgm:spPr/>
      <dgm:t>
        <a:bodyPr/>
        <a:lstStyle/>
        <a:p>
          <a:endParaRPr lang="en-US"/>
        </a:p>
      </dgm:t>
    </dgm:pt>
    <dgm:pt modelId="{8130A88F-2138-AC4B-97B0-2AF2562A3078}" type="pres">
      <dgm:prSet presAssocID="{4092F439-7794-EC4B-A4D8-80FCA5A44C19}" presName="connectorText" presStyleLbl="sibTrans2D1" presStyleIdx="0" presStyleCnt="2"/>
      <dgm:spPr/>
      <dgm:t>
        <a:bodyPr/>
        <a:lstStyle/>
        <a:p>
          <a:endParaRPr lang="en-US"/>
        </a:p>
      </dgm:t>
    </dgm:pt>
    <dgm:pt modelId="{9932F533-7750-9746-A14B-526D9DEA15A1}" type="pres">
      <dgm:prSet presAssocID="{48320642-61E5-0845-BCE8-9E9D83741685}" presName="node" presStyleLbl="node1" presStyleIdx="1" presStyleCnt="3">
        <dgm:presLayoutVars>
          <dgm:bulletEnabled val="1"/>
        </dgm:presLayoutVars>
      </dgm:prSet>
      <dgm:spPr/>
      <dgm:t>
        <a:bodyPr/>
        <a:lstStyle/>
        <a:p>
          <a:endParaRPr lang="en-US"/>
        </a:p>
      </dgm:t>
    </dgm:pt>
    <dgm:pt modelId="{718755D8-2270-514C-BF04-757581E03313}" type="pres">
      <dgm:prSet presAssocID="{A5FC6713-B8E4-3143-B2CD-56A68B9A804A}" presName="sibTrans" presStyleLbl="sibTrans2D1" presStyleIdx="1" presStyleCnt="2"/>
      <dgm:spPr/>
      <dgm:t>
        <a:bodyPr/>
        <a:lstStyle/>
        <a:p>
          <a:endParaRPr lang="en-US"/>
        </a:p>
      </dgm:t>
    </dgm:pt>
    <dgm:pt modelId="{92EC921D-2A0D-0745-9952-8308D3C7930A}" type="pres">
      <dgm:prSet presAssocID="{A5FC6713-B8E4-3143-B2CD-56A68B9A804A}" presName="connectorText" presStyleLbl="sibTrans2D1" presStyleIdx="1" presStyleCnt="2"/>
      <dgm:spPr/>
      <dgm:t>
        <a:bodyPr/>
        <a:lstStyle/>
        <a:p>
          <a:endParaRPr lang="en-US"/>
        </a:p>
      </dgm:t>
    </dgm:pt>
    <dgm:pt modelId="{DC51BA97-8E19-0B40-861E-999948DB2A56}" type="pres">
      <dgm:prSet presAssocID="{493D629C-632D-7746-960B-6CC813BE941B}" presName="node" presStyleLbl="node1" presStyleIdx="2" presStyleCnt="3">
        <dgm:presLayoutVars>
          <dgm:bulletEnabled val="1"/>
        </dgm:presLayoutVars>
      </dgm:prSet>
      <dgm:spPr/>
      <dgm:t>
        <a:bodyPr/>
        <a:lstStyle/>
        <a:p>
          <a:endParaRPr lang="en-US"/>
        </a:p>
      </dgm:t>
    </dgm:pt>
  </dgm:ptLst>
  <dgm:cxnLst>
    <dgm:cxn modelId="{EC56BEC7-AAB5-4942-AA77-973E2C8D75CA}" srcId="{7C3C1A79-FEE2-9A41-8E9F-86897F455904}" destId="{48320642-61E5-0845-BCE8-9E9D83741685}" srcOrd="1" destOrd="0" parTransId="{9B33387A-419F-E444-9A93-E47A0F294397}" sibTransId="{A5FC6713-B8E4-3143-B2CD-56A68B9A804A}"/>
    <dgm:cxn modelId="{0F8D5D43-7605-B54C-B71C-A15D896DB591}" type="presOf" srcId="{4092F439-7794-EC4B-A4D8-80FCA5A44C19}" destId="{8130A88F-2138-AC4B-97B0-2AF2562A3078}" srcOrd="1" destOrd="0" presId="urn:microsoft.com/office/officeart/2005/8/layout/process1"/>
    <dgm:cxn modelId="{5721AF1E-D58C-7448-A953-5BCD3ED56005}" type="presOf" srcId="{7C3C1A79-FEE2-9A41-8E9F-86897F455904}" destId="{EC12B734-21DA-354E-AAFB-B6B19EAA06C2}" srcOrd="0" destOrd="0" presId="urn:microsoft.com/office/officeart/2005/8/layout/process1"/>
    <dgm:cxn modelId="{D56C0628-E3D4-744C-BD02-6EE0A02EB3BF}" type="presOf" srcId="{647D1E4A-C2FB-BD46-852C-BA82F703FDA0}" destId="{3AB5B1EF-60E1-9244-A18E-9CD5B06F5C3E}" srcOrd="0" destOrd="0" presId="urn:microsoft.com/office/officeart/2005/8/layout/process1"/>
    <dgm:cxn modelId="{FF24C5DA-C6C1-3A43-9B81-B7EB2F1C7323}" srcId="{7C3C1A79-FEE2-9A41-8E9F-86897F455904}" destId="{493D629C-632D-7746-960B-6CC813BE941B}" srcOrd="2" destOrd="0" parTransId="{0D879BA1-A618-B04E-9455-A561D1D08A8E}" sibTransId="{5E66D5EE-4B00-EC45-A3FF-1061957A650A}"/>
    <dgm:cxn modelId="{63C1AC2B-64F1-0447-8A46-2E227B67C473}" type="presOf" srcId="{4092F439-7794-EC4B-A4D8-80FCA5A44C19}" destId="{FB765A56-C940-8C48-B339-48B05474AEAA}" srcOrd="0" destOrd="0" presId="urn:microsoft.com/office/officeart/2005/8/layout/process1"/>
    <dgm:cxn modelId="{7F72363B-BCBC-5C43-8DC4-294538C1AD66}" srcId="{7C3C1A79-FEE2-9A41-8E9F-86897F455904}" destId="{647D1E4A-C2FB-BD46-852C-BA82F703FDA0}" srcOrd="0" destOrd="0" parTransId="{CB6B174F-0BFA-5C41-9ECA-254AABE155C5}" sibTransId="{4092F439-7794-EC4B-A4D8-80FCA5A44C19}"/>
    <dgm:cxn modelId="{A79CBD49-1957-D647-88A2-6285F27EC586}" type="presOf" srcId="{48320642-61E5-0845-BCE8-9E9D83741685}" destId="{9932F533-7750-9746-A14B-526D9DEA15A1}" srcOrd="0" destOrd="0" presId="urn:microsoft.com/office/officeart/2005/8/layout/process1"/>
    <dgm:cxn modelId="{FB4D759C-ED90-B047-9E77-31FBE8D5FD6B}" type="presOf" srcId="{A5FC6713-B8E4-3143-B2CD-56A68B9A804A}" destId="{718755D8-2270-514C-BF04-757581E03313}" srcOrd="0" destOrd="0" presId="urn:microsoft.com/office/officeart/2005/8/layout/process1"/>
    <dgm:cxn modelId="{84A0C2B6-A942-E543-92A9-4C39751DF401}" type="presOf" srcId="{493D629C-632D-7746-960B-6CC813BE941B}" destId="{DC51BA97-8E19-0B40-861E-999948DB2A56}" srcOrd="0" destOrd="0" presId="urn:microsoft.com/office/officeart/2005/8/layout/process1"/>
    <dgm:cxn modelId="{D1DF12F8-FE87-AF4C-8F5B-D216B94F117A}" type="presOf" srcId="{A5FC6713-B8E4-3143-B2CD-56A68B9A804A}" destId="{92EC921D-2A0D-0745-9952-8308D3C7930A}" srcOrd="1" destOrd="0" presId="urn:microsoft.com/office/officeart/2005/8/layout/process1"/>
    <dgm:cxn modelId="{65AD3B57-13A6-AD40-9146-436D6DB00159}" type="presParOf" srcId="{EC12B734-21DA-354E-AAFB-B6B19EAA06C2}" destId="{3AB5B1EF-60E1-9244-A18E-9CD5B06F5C3E}" srcOrd="0" destOrd="0" presId="urn:microsoft.com/office/officeart/2005/8/layout/process1"/>
    <dgm:cxn modelId="{2779B270-F948-BD4F-8189-1DBEF9324A1D}" type="presParOf" srcId="{EC12B734-21DA-354E-AAFB-B6B19EAA06C2}" destId="{FB765A56-C940-8C48-B339-48B05474AEAA}" srcOrd="1" destOrd="0" presId="urn:microsoft.com/office/officeart/2005/8/layout/process1"/>
    <dgm:cxn modelId="{4912774B-7317-0C40-8A59-A0DBE73F7682}" type="presParOf" srcId="{FB765A56-C940-8C48-B339-48B05474AEAA}" destId="{8130A88F-2138-AC4B-97B0-2AF2562A3078}" srcOrd="0" destOrd="0" presId="urn:microsoft.com/office/officeart/2005/8/layout/process1"/>
    <dgm:cxn modelId="{F24EC947-06CA-844A-B904-28EF188700C3}" type="presParOf" srcId="{EC12B734-21DA-354E-AAFB-B6B19EAA06C2}" destId="{9932F533-7750-9746-A14B-526D9DEA15A1}" srcOrd="2" destOrd="0" presId="urn:microsoft.com/office/officeart/2005/8/layout/process1"/>
    <dgm:cxn modelId="{00FD59EA-DFE7-754A-801E-915341F0AB06}" type="presParOf" srcId="{EC12B734-21DA-354E-AAFB-B6B19EAA06C2}" destId="{718755D8-2270-514C-BF04-757581E03313}" srcOrd="3" destOrd="0" presId="urn:microsoft.com/office/officeart/2005/8/layout/process1"/>
    <dgm:cxn modelId="{04CCF5A5-0C0A-B343-A579-743E8B52EE65}" type="presParOf" srcId="{718755D8-2270-514C-BF04-757581E03313}" destId="{92EC921D-2A0D-0745-9952-8308D3C7930A}" srcOrd="0" destOrd="0" presId="urn:microsoft.com/office/officeart/2005/8/layout/process1"/>
    <dgm:cxn modelId="{53419014-E738-604A-B8DB-F8BEDFA9A680}" type="presParOf" srcId="{EC12B734-21DA-354E-AAFB-B6B19EAA06C2}" destId="{DC51BA97-8E19-0B40-861E-999948DB2A5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C3C39-7749-44D5-8E67-7E8F22D52DC9}">
      <dsp:nvSpPr>
        <dsp:cNvPr id="0" name=""/>
        <dsp:cNvSpPr/>
      </dsp:nvSpPr>
      <dsp:spPr>
        <a:xfrm rot="2160000">
          <a:off x="2452918" y="898806"/>
          <a:ext cx="4106910" cy="3811431"/>
        </a:xfrm>
        <a:prstGeom prst="wav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C0AFE4-B839-4498-A65B-9EFD3D240E12}">
      <dsp:nvSpPr>
        <dsp:cNvPr id="0" name=""/>
        <dsp:cNvSpPr/>
      </dsp:nvSpPr>
      <dsp:spPr>
        <a:xfrm>
          <a:off x="1698508" y="171221"/>
          <a:ext cx="2326005" cy="914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b" anchorCtr="0">
          <a:noAutofit/>
        </a:bodyPr>
        <a:lstStyle/>
        <a:p>
          <a:pPr lvl="0" algn="ctr" defTabSz="977900">
            <a:lnSpc>
              <a:spcPct val="90000"/>
            </a:lnSpc>
            <a:spcBef>
              <a:spcPct val="0"/>
            </a:spcBef>
            <a:spcAft>
              <a:spcPts val="0"/>
            </a:spcAft>
          </a:pPr>
          <a:endParaRPr lang="en-US" sz="2200" b="1" i="1" kern="1200" dirty="0">
            <a:solidFill>
              <a:srgbClr val="106379"/>
            </a:solidFill>
          </a:endParaRPr>
        </a:p>
      </dsp:txBody>
      <dsp:txXfrm>
        <a:off x="1698508" y="171221"/>
        <a:ext cx="2326005" cy="914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3F4DB-936F-4A24-BA1A-F0F83EA95D1E}">
      <dsp:nvSpPr>
        <dsp:cNvPr id="0" name=""/>
        <dsp:cNvSpPr/>
      </dsp:nvSpPr>
      <dsp:spPr>
        <a:xfrm>
          <a:off x="3434" y="1540089"/>
          <a:ext cx="1823310" cy="729324"/>
        </a:xfrm>
        <a:prstGeom prst="chevron">
          <a:avLst/>
        </a:prstGeom>
        <a:solidFill>
          <a:srgbClr val="A50021"/>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endParaRPr lang="en-US" sz="1600" b="1" kern="1200" dirty="0">
            <a:solidFill>
              <a:sysClr val="window" lastClr="FFFFFF"/>
            </a:solidFill>
            <a:latin typeface="+mj-lt"/>
            <a:ea typeface="+mn-ea"/>
            <a:cs typeface="+mn-cs"/>
          </a:endParaRPr>
        </a:p>
        <a:p>
          <a:pPr lvl="0" algn="ctr" defTabSz="711200">
            <a:lnSpc>
              <a:spcPct val="90000"/>
            </a:lnSpc>
            <a:spcBef>
              <a:spcPct val="0"/>
            </a:spcBef>
            <a:spcAft>
              <a:spcPct val="35000"/>
            </a:spcAft>
          </a:pPr>
          <a:r>
            <a:rPr lang="en-US" sz="1600" b="1" kern="1200" dirty="0">
              <a:solidFill>
                <a:sysClr val="window" lastClr="FFFFFF"/>
              </a:solidFill>
              <a:latin typeface="+mj-lt"/>
              <a:ea typeface="+mn-ea"/>
              <a:cs typeface="+mn-cs"/>
            </a:rPr>
            <a:t>Awareness	</a:t>
          </a:r>
        </a:p>
      </dsp:txBody>
      <dsp:txXfrm>
        <a:off x="368096" y="1540089"/>
        <a:ext cx="1093986" cy="729324"/>
      </dsp:txXfrm>
    </dsp:sp>
    <dsp:sp modelId="{1FCB08EC-E560-B344-8D08-036C5DB24404}">
      <dsp:nvSpPr>
        <dsp:cNvPr id="0" name=""/>
        <dsp:cNvSpPr/>
      </dsp:nvSpPr>
      <dsp:spPr>
        <a:xfrm>
          <a:off x="1644414" y="1540089"/>
          <a:ext cx="1823310" cy="729324"/>
        </a:xfrm>
        <a:prstGeom prst="chevron">
          <a:avLst/>
        </a:prstGeom>
        <a:solidFill>
          <a:schemeClr val="accent2">
            <a:shade val="80000"/>
            <a:hueOff val="-80236"/>
            <a:satOff val="1694"/>
            <a:lumOff val="45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latin typeface="+mj-lt"/>
            </a:rPr>
            <a:t>Opportunity</a:t>
          </a:r>
        </a:p>
      </dsp:txBody>
      <dsp:txXfrm>
        <a:off x="2009076" y="1540089"/>
        <a:ext cx="1093986" cy="729324"/>
      </dsp:txXfrm>
    </dsp:sp>
    <dsp:sp modelId="{AD037E01-ED67-441B-97F3-0A90C42D8FA1}">
      <dsp:nvSpPr>
        <dsp:cNvPr id="0" name=""/>
        <dsp:cNvSpPr/>
      </dsp:nvSpPr>
      <dsp:spPr>
        <a:xfrm>
          <a:off x="3285394" y="1540089"/>
          <a:ext cx="1926875" cy="729324"/>
        </a:xfrm>
        <a:prstGeom prst="chevron">
          <a:avLst/>
        </a:prstGeom>
        <a:solidFill>
          <a:srgbClr val="696464">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solidFill>
                <a:sysClr val="window" lastClr="FFFFFF"/>
              </a:solidFill>
              <a:latin typeface="+mj-lt"/>
              <a:ea typeface="+mn-ea"/>
              <a:cs typeface="+mn-cs"/>
            </a:rPr>
            <a:t>Acceptance</a:t>
          </a:r>
        </a:p>
      </dsp:txBody>
      <dsp:txXfrm>
        <a:off x="3650056" y="1540089"/>
        <a:ext cx="1197551" cy="729324"/>
      </dsp:txXfrm>
    </dsp:sp>
    <dsp:sp modelId="{9B18F71B-0076-4413-9C39-908D9DF933DF}">
      <dsp:nvSpPr>
        <dsp:cNvPr id="0" name=""/>
        <dsp:cNvSpPr/>
      </dsp:nvSpPr>
      <dsp:spPr>
        <a:xfrm>
          <a:off x="5029938" y="1540089"/>
          <a:ext cx="1823310" cy="729324"/>
        </a:xfrm>
        <a:prstGeom prst="chevron">
          <a:avLst/>
        </a:prstGeom>
        <a:solidFill>
          <a:srgbClr val="9B2D1F">
            <a:lumMod val="60000"/>
            <a:lumOff val="4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solidFill>
                <a:sysClr val="window" lastClr="FFFFFF"/>
              </a:solidFill>
              <a:latin typeface="+mj-lt"/>
              <a:ea typeface="+mn-ea"/>
              <a:cs typeface="+mn-cs"/>
            </a:rPr>
            <a:t>Consent</a:t>
          </a:r>
        </a:p>
      </dsp:txBody>
      <dsp:txXfrm>
        <a:off x="5394600" y="1540089"/>
        <a:ext cx="1093986" cy="729324"/>
      </dsp:txXfrm>
    </dsp:sp>
    <dsp:sp modelId="{04313B6A-98BA-481F-A3B7-7C22F55A594E}">
      <dsp:nvSpPr>
        <dsp:cNvPr id="0" name=""/>
        <dsp:cNvSpPr/>
      </dsp:nvSpPr>
      <dsp:spPr>
        <a:xfrm>
          <a:off x="6670918" y="1540089"/>
          <a:ext cx="1823310" cy="729324"/>
        </a:xfrm>
        <a:prstGeom prst="chevron">
          <a:avLst/>
        </a:prstGeom>
        <a:solidFill>
          <a:srgbClr val="9B2D1F">
            <a:lumMod val="40000"/>
            <a:lumOff val="60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solidFill>
                <a:sysClr val="window" lastClr="FFFFFF"/>
              </a:solidFill>
              <a:latin typeface="+mj-lt"/>
              <a:ea typeface="+mn-ea"/>
              <a:cs typeface="+mn-cs"/>
            </a:rPr>
            <a:t>Enrollment </a:t>
          </a:r>
        </a:p>
      </dsp:txBody>
      <dsp:txXfrm>
        <a:off x="7035580" y="1540089"/>
        <a:ext cx="1093986" cy="729324"/>
      </dsp:txXfrm>
    </dsp:sp>
    <dsp:sp modelId="{5A24602A-A6CF-4EC5-8D92-8202150E052B}">
      <dsp:nvSpPr>
        <dsp:cNvPr id="0" name=""/>
        <dsp:cNvSpPr/>
      </dsp:nvSpPr>
      <dsp:spPr>
        <a:xfrm>
          <a:off x="8311898" y="1540089"/>
          <a:ext cx="1823310" cy="729324"/>
        </a:xfrm>
        <a:prstGeom prst="chevron">
          <a:avLst/>
        </a:prstGeom>
        <a:solidFill>
          <a:srgbClr val="80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solidFill>
                <a:sysClr val="window" lastClr="FFFFFF"/>
              </a:solidFill>
              <a:latin typeface="+mj-lt"/>
              <a:ea typeface="+mn-ea"/>
              <a:cs typeface="+mn-cs"/>
            </a:rPr>
            <a:t>Retention</a:t>
          </a:r>
        </a:p>
      </dsp:txBody>
      <dsp:txXfrm>
        <a:off x="8676560" y="1540089"/>
        <a:ext cx="1093986" cy="729324"/>
      </dsp:txXfrm>
    </dsp:sp>
    <dsp:sp modelId="{AC9E8BC5-FDC7-4045-AA02-6DE2C4EB59F8}">
      <dsp:nvSpPr>
        <dsp:cNvPr id="0" name=""/>
        <dsp:cNvSpPr/>
      </dsp:nvSpPr>
      <dsp:spPr>
        <a:xfrm>
          <a:off x="9952878" y="1540089"/>
          <a:ext cx="1823310" cy="729324"/>
        </a:xfrm>
        <a:prstGeom prst="chevron">
          <a:avLst/>
        </a:prstGeom>
        <a:solidFill>
          <a:srgbClr val="8000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b="1" kern="1200" dirty="0">
              <a:solidFill>
                <a:sysClr val="window" lastClr="FFFFFF"/>
              </a:solidFill>
              <a:latin typeface="+mj-lt"/>
              <a:ea typeface="+mn-ea"/>
              <a:cs typeface="+mn-cs"/>
            </a:rPr>
            <a:t>Return of Results </a:t>
          </a:r>
        </a:p>
      </dsp:txBody>
      <dsp:txXfrm>
        <a:off x="10317540" y="1540089"/>
        <a:ext cx="1093986" cy="7293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80206-8D27-4D92-9123-26F39CF6F174}">
      <dsp:nvSpPr>
        <dsp:cNvPr id="0" name=""/>
        <dsp:cNvSpPr/>
      </dsp:nvSpPr>
      <dsp:spPr>
        <a:xfrm>
          <a:off x="2712186" y="453254"/>
          <a:ext cx="3000538" cy="3429578"/>
        </a:xfrm>
        <a:prstGeom prst="blockArc">
          <a:avLst>
            <a:gd name="adj1" fmla="val 8324008"/>
            <a:gd name="adj2" fmla="val 17696025"/>
            <a:gd name="adj3" fmla="val 4642"/>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CF1D4B1-7939-4AAA-9C50-940335515B0B}">
      <dsp:nvSpPr>
        <dsp:cNvPr id="0" name=""/>
        <dsp:cNvSpPr/>
      </dsp:nvSpPr>
      <dsp:spPr>
        <a:xfrm>
          <a:off x="2913651" y="1736283"/>
          <a:ext cx="3932993" cy="3073044"/>
        </a:xfrm>
        <a:prstGeom prst="blockArc">
          <a:avLst>
            <a:gd name="adj1" fmla="val 1"/>
            <a:gd name="adj2" fmla="val 10800001"/>
            <a:gd name="adj3" fmla="val 4048"/>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302D9D3-6EE1-4518-913B-BE199338CBC6}">
      <dsp:nvSpPr>
        <dsp:cNvPr id="0" name=""/>
        <dsp:cNvSpPr/>
      </dsp:nvSpPr>
      <dsp:spPr>
        <a:xfrm>
          <a:off x="4114673" y="503052"/>
          <a:ext cx="2782314" cy="3429578"/>
        </a:xfrm>
        <a:prstGeom prst="blockArc">
          <a:avLst>
            <a:gd name="adj1" fmla="val 14968565"/>
            <a:gd name="adj2" fmla="val 2342271"/>
            <a:gd name="adj3" fmla="val 4642"/>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45103DA-D440-4ECA-9183-55A5CBE2C474}">
      <dsp:nvSpPr>
        <dsp:cNvPr id="0" name=""/>
        <dsp:cNvSpPr/>
      </dsp:nvSpPr>
      <dsp:spPr>
        <a:xfrm>
          <a:off x="3882119" y="1489380"/>
          <a:ext cx="2000241" cy="2059830"/>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a:t>Test strategies embedded in studies</a:t>
          </a:r>
        </a:p>
      </dsp:txBody>
      <dsp:txXfrm>
        <a:off x="4175048" y="1791035"/>
        <a:ext cx="1414383" cy="1456520"/>
      </dsp:txXfrm>
    </dsp:sp>
    <dsp:sp modelId="{3B65EEF5-97B7-4936-A2DD-697DAD7BB061}">
      <dsp:nvSpPr>
        <dsp:cNvPr id="0" name=""/>
        <dsp:cNvSpPr/>
      </dsp:nvSpPr>
      <dsp:spPr>
        <a:xfrm>
          <a:off x="3920749" y="-96075"/>
          <a:ext cx="1995663" cy="1490492"/>
        </a:xfrm>
        <a:prstGeom prst="ellips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a:t>Culturally tailored recruitment messaging</a:t>
          </a:r>
        </a:p>
      </dsp:txBody>
      <dsp:txXfrm>
        <a:off x="4213007" y="122202"/>
        <a:ext cx="1411147" cy="1053938"/>
      </dsp:txXfrm>
    </dsp:sp>
    <dsp:sp modelId="{173476B1-F3DC-4D93-B162-2CAF0D818445}">
      <dsp:nvSpPr>
        <dsp:cNvPr id="0" name=""/>
        <dsp:cNvSpPr/>
      </dsp:nvSpPr>
      <dsp:spPr>
        <a:xfrm>
          <a:off x="5821096" y="2453139"/>
          <a:ext cx="1971495" cy="1639333"/>
        </a:xfrm>
        <a:prstGeom prst="ellipse">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Co-design of recruitment plans with stakeholders from diverse populations</a:t>
          </a:r>
        </a:p>
      </dsp:txBody>
      <dsp:txXfrm>
        <a:off x="6109815" y="2693214"/>
        <a:ext cx="1394057" cy="1159183"/>
      </dsp:txXfrm>
    </dsp:sp>
    <dsp:sp modelId="{8D5F18EC-54F6-4D0F-B7F7-DC70F197097D}">
      <dsp:nvSpPr>
        <dsp:cNvPr id="0" name=""/>
        <dsp:cNvSpPr/>
      </dsp:nvSpPr>
      <dsp:spPr>
        <a:xfrm>
          <a:off x="1937129" y="2383980"/>
          <a:ext cx="2032643" cy="1777648"/>
        </a:xfrm>
        <a:prstGeom prst="ellipse">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dirty="0"/>
            <a:t>Training recruiters to more effectively engage diverse populations</a:t>
          </a:r>
        </a:p>
      </dsp:txBody>
      <dsp:txXfrm>
        <a:off x="2234803" y="2644311"/>
        <a:ext cx="1437295" cy="1256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5B1EF-60E1-9244-A18E-9CD5B06F5C3E}">
      <dsp:nvSpPr>
        <dsp:cNvPr id="0" name=""/>
        <dsp:cNvSpPr/>
      </dsp:nvSpPr>
      <dsp:spPr>
        <a:xfrm>
          <a:off x="7143" y="2068777"/>
          <a:ext cx="2135187" cy="12811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17 Community Engagement Studios</a:t>
          </a:r>
        </a:p>
      </dsp:txBody>
      <dsp:txXfrm>
        <a:off x="44665" y="2106299"/>
        <a:ext cx="2060143" cy="1206068"/>
      </dsp:txXfrm>
    </dsp:sp>
    <dsp:sp modelId="{FB765A56-C940-8C48-B339-48B05474AEAA}">
      <dsp:nvSpPr>
        <dsp:cNvPr id="0" name=""/>
        <dsp:cNvSpPr/>
      </dsp:nvSpPr>
      <dsp:spPr>
        <a:xfrm>
          <a:off x="2355850" y="2444570"/>
          <a:ext cx="452659" cy="5295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2355850" y="2550475"/>
        <a:ext cx="316861" cy="317716"/>
      </dsp:txXfrm>
    </dsp:sp>
    <dsp:sp modelId="{9932F533-7750-9746-A14B-526D9DEA15A1}">
      <dsp:nvSpPr>
        <dsp:cNvPr id="0" name=""/>
        <dsp:cNvSpPr/>
      </dsp:nvSpPr>
      <dsp:spPr>
        <a:xfrm>
          <a:off x="2996406" y="2068777"/>
          <a:ext cx="2135187" cy="12811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14 Recruitment Recommendations</a:t>
          </a:r>
        </a:p>
      </dsp:txBody>
      <dsp:txXfrm>
        <a:off x="3033928" y="2106299"/>
        <a:ext cx="2060143" cy="1206068"/>
      </dsp:txXfrm>
    </dsp:sp>
    <dsp:sp modelId="{718755D8-2270-514C-BF04-757581E03313}">
      <dsp:nvSpPr>
        <dsp:cNvPr id="0" name=""/>
        <dsp:cNvSpPr/>
      </dsp:nvSpPr>
      <dsp:spPr>
        <a:xfrm>
          <a:off x="5345112" y="2444570"/>
          <a:ext cx="452659" cy="529526"/>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5345112" y="2550475"/>
        <a:ext cx="316861" cy="317716"/>
      </dsp:txXfrm>
    </dsp:sp>
    <dsp:sp modelId="{DC51BA97-8E19-0B40-861E-999948DB2A56}">
      <dsp:nvSpPr>
        <dsp:cNvPr id="0" name=""/>
        <dsp:cNvSpPr/>
      </dsp:nvSpPr>
      <dsp:spPr>
        <a:xfrm>
          <a:off x="5985668" y="2068777"/>
          <a:ext cx="2135187" cy="128111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Order by relevance by recruitment experts</a:t>
          </a:r>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01A8F2-F9CF-49D4-A9D6-240694A134D4}" type="datetimeFigureOut">
              <a:rPr lang="en-US" smtClean="0"/>
              <a:t>10/9/20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5F0542-F700-469A-83D7-CB4F45B28053}" type="slidenum">
              <a:rPr lang="en-US" smtClean="0"/>
              <a:t>‹#›</a:t>
            </a:fld>
            <a:endParaRPr lang="en-US"/>
          </a:p>
        </p:txBody>
      </p:sp>
    </p:spTree>
    <p:extLst>
      <p:ext uri="{BB962C8B-B14F-4D97-AF65-F5344CB8AC3E}">
        <p14:creationId xmlns:p14="http://schemas.microsoft.com/office/powerpoint/2010/main" val="4089964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B9AFC821-D49A-A044-9769-1DBF35DE94E4}" type="slidenum">
              <a:rPr lang="en-US" smtClean="0"/>
              <a:t>3</a:t>
            </a:fld>
            <a:endParaRPr lang="en-US"/>
          </a:p>
        </p:txBody>
      </p:sp>
    </p:spTree>
    <p:extLst>
      <p:ext uri="{BB962C8B-B14F-4D97-AF65-F5344CB8AC3E}">
        <p14:creationId xmlns:p14="http://schemas.microsoft.com/office/powerpoint/2010/main" val="253189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a:t>
            </a:r>
            <a:r>
              <a:rPr lang="en-US" baseline="0" dirty="0"/>
              <a:t> will take you through the results of a CTSA capabilities survey conducted in Sept 2016. The purpose of the survey was to begin to understand the recruitment and retention challenges hubs face locally in order to inform the services required of the newly established Recruitment Innovation Center.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811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presentation will take you through:</a:t>
            </a:r>
          </a:p>
          <a:p>
            <a:pPr marL="171450" indent="-171450">
              <a:buFont typeface="Arial" panose="020B0604020202020204" pitchFamily="34" charset="0"/>
              <a:buChar char="•"/>
            </a:pPr>
            <a:r>
              <a:rPr lang="en-US" baseline="0" dirty="0"/>
              <a:t>what we were trying to achieve in conducting the survey;</a:t>
            </a:r>
          </a:p>
          <a:p>
            <a:pPr marL="171450" indent="-171450">
              <a:buFont typeface="Arial" panose="020B0604020202020204" pitchFamily="34" charset="0"/>
              <a:buChar char="•"/>
            </a:pPr>
            <a:r>
              <a:rPr lang="en-US" baseline="0" dirty="0"/>
              <a:t>how we conducted the survey;</a:t>
            </a:r>
          </a:p>
          <a:p>
            <a:pPr marL="171450" indent="-171450">
              <a:buFont typeface="Arial" panose="020B0604020202020204" pitchFamily="34" charset="0"/>
              <a:buChar char="•"/>
            </a:pPr>
            <a:r>
              <a:rPr lang="en-US" baseline="0" dirty="0"/>
              <a:t>our findings and what these mean.</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The presentation ends with some questions about the implications for the RIC going forward, particularly how we continue to engage with local CTSAs to improve recruitment and retention across the US.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4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458">
              <a:buFont typeface="Arial" panose="020B0604020202020204" pitchFamily="34" charset="0"/>
              <a:buChar char="•"/>
              <a:defRPr/>
            </a:pPr>
            <a:r>
              <a:rPr lang="en-GB" dirty="0"/>
              <a:t>The purpose of the survey</a:t>
            </a:r>
            <a:r>
              <a:rPr lang="en-GB" baseline="0" dirty="0"/>
              <a:t> was to establish what the recruitment and retention challenges are locally and what services, tool and resources hubs would welcome from the RIC.</a:t>
            </a:r>
          </a:p>
          <a:p>
            <a:pPr marL="0" indent="0" defTabSz="924458">
              <a:buFont typeface="Arial" panose="020B0604020202020204" pitchFamily="34" charset="0"/>
              <a:buNone/>
              <a:defRPr/>
            </a:pPr>
            <a:endParaRPr lang="en-GB" baseline="0" dirty="0"/>
          </a:p>
          <a:p>
            <a:pPr marL="171450" indent="-171450" defTabSz="924458">
              <a:buFont typeface="Arial" panose="020B0604020202020204" pitchFamily="34" charset="0"/>
              <a:buChar char="•"/>
              <a:defRPr/>
            </a:pPr>
            <a:r>
              <a:rPr lang="en-GB" baseline="0" dirty="0"/>
              <a:t>The survey was perception based; it’s purpose was to encourage a self assessment in order to get a ‘sense’ of where CTSAs are in terms of recruitment and retention. It was not about asking hubs to interrogate their own data on recruitment and retention.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767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survey was sent to all 64 CTSAs;</a:t>
            </a:r>
            <a:r>
              <a:rPr lang="en-US" baseline="0" dirty="0"/>
              <a:t> emails were addressed to PIs who were encouraged to delegate the survey to the main person at their CTSA with responsibility for recruitment and retention.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Results would be reported in aggregate form, allowing individual CTSAs to maintain their anonymity.</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CTSAs had 3 weeks to respond to the survey with weekly reminders to complete.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9027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had a good response rate – over 80% of CTSAs submitted a response and all questions (with the exception of one*), had a 95-100% response rate. </a:t>
            </a:r>
          </a:p>
          <a:p>
            <a:endParaRPr lang="en-US" baseline="0" dirty="0"/>
          </a:p>
          <a:p>
            <a:r>
              <a:rPr lang="en-US" baseline="0" dirty="0"/>
              <a:t>Some found the survey a challenge to complete; some centers are larger than others, and therefore finding one person who has overview of recruitment of most trials, was tricky. We reminded colleagues that this was a perception based survey; we were not asking people to interrogate their recruitment and retention data before answering the questions. The purpose of the survey was to get a ‘sense’ of where CTSAs were at with recruitment and retention. </a:t>
            </a:r>
          </a:p>
          <a:p>
            <a:endParaRPr lang="en-US" baseline="0" dirty="0"/>
          </a:p>
          <a:p>
            <a:r>
              <a:rPr lang="en-US" baseline="0" dirty="0"/>
              <a:t>* Only one question low – 42/53 (79%) answered “Are your researchers able to access a local participant registry?”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8724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asked people how often they were meeting their recruitment and retention goals and how difficult it was to meet these goals. The results tell us two things:</a:t>
            </a:r>
          </a:p>
          <a:p>
            <a:endParaRPr lang="en-US" dirty="0"/>
          </a:p>
          <a:p>
            <a:pPr marL="173336" indent="-173336">
              <a:buFont typeface="Arial" panose="020B0604020202020204" pitchFamily="34" charset="0"/>
              <a:buChar char="•"/>
            </a:pPr>
            <a:r>
              <a:rPr lang="en-US" dirty="0"/>
              <a:t>CTSAs</a:t>
            </a:r>
            <a:r>
              <a:rPr lang="en-US" baseline="0" dirty="0"/>
              <a:t> </a:t>
            </a:r>
            <a:r>
              <a:rPr lang="en-US" dirty="0"/>
              <a:t>are hitting</a:t>
            </a:r>
            <a:r>
              <a:rPr lang="en-US" baseline="0" dirty="0"/>
              <a:t> their retention goals more often than their recruitment goals; the latter is more ‘hit and </a:t>
            </a:r>
            <a:r>
              <a:rPr lang="en-US" baseline="0" dirty="0" err="1"/>
              <a:t>miss’</a:t>
            </a:r>
            <a:endParaRPr lang="en-US" baseline="0" dirty="0"/>
          </a:p>
          <a:p>
            <a:pPr marL="173336" indent="-173336">
              <a:buFont typeface="Arial" panose="020B0604020202020204" pitchFamily="34" charset="0"/>
              <a:buChar char="•"/>
            </a:pPr>
            <a:r>
              <a:rPr lang="en-US" baseline="0" dirty="0"/>
              <a:t>On the whole, colleagues find it easier to meet retention goals than recruitment goals </a:t>
            </a:r>
          </a:p>
          <a:p>
            <a:pPr defTabSz="924458">
              <a:defRPr/>
            </a:pPr>
            <a:endParaRPr lang="en-US" baseline="0" dirty="0"/>
          </a:p>
          <a:p>
            <a:pPr defTabSz="924458">
              <a:defRPr/>
            </a:pPr>
            <a:r>
              <a:rPr lang="en-US" baseline="0" dirty="0"/>
              <a:t>We wanted to test if there was a difference of opinion between those who identified themselves as PI and those who identified themselves as recruitment specialists. We ran a Wilcoxon rank sum test and found no significant differences in perception between PIs vs Recruiters. A one tailed sign test did show that recruitment is perceived to be much more difficult than retention.</a:t>
            </a:r>
          </a:p>
          <a:p>
            <a:endParaRPr lang="en-US" baseline="0" dirty="0"/>
          </a:p>
          <a:p>
            <a:pPr defTabSz="924458">
              <a:defRPr/>
            </a:pPr>
            <a:r>
              <a:rPr lang="en-US" baseline="0" dirty="0"/>
              <a:t>The results raise a fundamental question for the RIC: why might colleagues find retention goals easier to meet than recruitment goals? What might be behind these results and how the can the RIC best support?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519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asked hubs to tell us which RIC services they would find most useful. There are</a:t>
            </a:r>
            <a:r>
              <a:rPr lang="en-US" baseline="0" dirty="0"/>
              <a:t> three things to take away from this slide: </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The 3 services ranked most useful were all technology based and included tools to support social media (75%, 40), t</a:t>
            </a:r>
            <a:r>
              <a:rPr lang="en-US" dirty="0"/>
              <a:t>ools to support the</a:t>
            </a:r>
            <a:r>
              <a:rPr lang="en-US" baseline="0" dirty="0"/>
              <a:t> identification</a:t>
            </a:r>
            <a:r>
              <a:rPr lang="en-US" dirty="0"/>
              <a:t> of</a:t>
            </a:r>
            <a:r>
              <a:rPr lang="en-US" baseline="0" dirty="0"/>
              <a:t> potential participants (74%, 39) and tools to support the evaluation of recruitment of retention (72%, 38)</a:t>
            </a:r>
          </a:p>
          <a:p>
            <a:pPr marL="171450" indent="-171450">
              <a:buFont typeface="Arial" panose="020B0604020202020204" pitchFamily="34" charset="0"/>
              <a:buChar char="•"/>
            </a:pPr>
            <a:r>
              <a:rPr lang="en-US" baseline="0" dirty="0"/>
              <a:t>The services ranked least useful included tools to assess participant experience (51%, 27), tools to help build trust (47%, 25) and services to help create or revise recruitment plans (43%, 23)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most of the listed services, ~50% of hubs thought these to be useful</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Why might technological solutions be viewed as more valuable than other tools or services which aim to improve patient and public experience? Why might services to create or revise recruitment plans be considered not as useful as all other services?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6374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three examples of different CTSA websites which provide information to the public on local studies and also promote </a:t>
            </a:r>
            <a:r>
              <a:rPr lang="en-US" baseline="0" dirty="0" err="1"/>
              <a:t>ResearchMatch</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748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asked a series of questions to find out to what extent hubs were utilizing local and national registries to support recruitment activities. We found that:</a:t>
            </a:r>
          </a:p>
          <a:p>
            <a:endParaRPr lang="en-US" dirty="0"/>
          </a:p>
          <a:p>
            <a:pPr marL="171450" indent="-171450">
              <a:buFont typeface="Arial" panose="020B0604020202020204" pitchFamily="34" charset="0"/>
              <a:buChar char="•"/>
            </a:pPr>
            <a:r>
              <a:rPr lang="en-US" dirty="0"/>
              <a:t>Half of local hubs</a:t>
            </a:r>
            <a:r>
              <a:rPr lang="en-US" baseline="0" dirty="0"/>
              <a:t> use local registries to recruit and almost two thirds of these, have the ability to re-contact patients;</a:t>
            </a:r>
          </a:p>
          <a:p>
            <a:pPr marL="171450" indent="-171450">
              <a:buFont typeface="Arial" panose="020B0604020202020204" pitchFamily="34" charset="0"/>
              <a:buChar char="•"/>
            </a:pPr>
            <a:r>
              <a:rPr lang="en-US" baseline="0" dirty="0"/>
              <a:t>Despite 92% of local CTSAs signing an agreement to XXXXX, just over half are referring people to </a:t>
            </a:r>
            <a:r>
              <a:rPr lang="en-US" baseline="0" dirty="0" err="1"/>
              <a:t>ResearchMatch</a:t>
            </a:r>
            <a:r>
              <a:rPr lang="en-US" baseline="0" dirty="0"/>
              <a:t>, a website aimed at matching volunteers to studies.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Questions: how might we raise awareness of </a:t>
            </a:r>
            <a:r>
              <a:rPr lang="en-US" baseline="0" dirty="0" err="1"/>
              <a:t>ResearchMatch</a:t>
            </a:r>
            <a:r>
              <a:rPr lang="en-US" baseline="0" dirty="0"/>
              <a:t> amongst the research community and ensure more hubs are actively promoting/referring the public to this in addition to local opportunities?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591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asked colleagues to their top 3</a:t>
            </a:r>
            <a:r>
              <a:rPr lang="en-US" baseline="0" dirty="0"/>
              <a:t> methods that they considered to be the most effective for both recruitment and retention. This slide tells us: </a:t>
            </a:r>
          </a:p>
          <a:p>
            <a:endParaRPr lang="en-US" baseline="0" dirty="0"/>
          </a:p>
          <a:p>
            <a:pPr marL="171450" indent="-171450" defTabSz="924458">
              <a:buFont typeface="Arial" panose="020B0604020202020204" pitchFamily="34" charset="0"/>
              <a:buChar char="•"/>
              <a:defRPr/>
            </a:pPr>
            <a:r>
              <a:rPr lang="en-US" dirty="0"/>
              <a:t>Personal contact appears to be </a:t>
            </a:r>
            <a:r>
              <a:rPr lang="en-US" baseline="0" dirty="0"/>
              <a:t>very important in terms of recruitment and retention</a:t>
            </a:r>
            <a:endParaRPr lang="en-US" dirty="0"/>
          </a:p>
          <a:p>
            <a:pPr marL="171450" indent="-171450">
              <a:buFont typeface="Arial" panose="020B0604020202020204" pitchFamily="34" charset="0"/>
              <a:buChar char="•"/>
            </a:pPr>
            <a:r>
              <a:rPr lang="en-US" dirty="0"/>
              <a:t>Areas that are seen</a:t>
            </a:r>
            <a:r>
              <a:rPr lang="en-US" baseline="0" dirty="0"/>
              <a:t> as most effective are also the methods primarily used for recruitment and retention</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Questions this raises: the next slide shows that less than a third are evaluating recruitment and retention interventions yet more than three quarters, want evaluation tools. Are CTSAs doing what they know or are they doing those things that they know to work? How might the RIC be a test bed for developing research studies that will tell us what works?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01E89D-6FA8-4478-9E79-648B929EBE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695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Slide Number Placeholder 4"/>
          <p:cNvSpPr>
            <a:spLocks noGrp="1"/>
          </p:cNvSpPr>
          <p:nvPr>
            <p:ph type="sldNum" sz="quarter" idx="5"/>
          </p:nvPr>
        </p:nvSpPr>
        <p:spPr/>
        <p:txBody>
          <a:bodyPr/>
          <a:lstStyle/>
          <a:p>
            <a:fld id="{B9AFC821-D49A-A044-9769-1DBF35DE94E4}" type="slidenum">
              <a:rPr lang="en-US" smtClean="0"/>
              <a:t>4</a:t>
            </a:fld>
            <a:endParaRPr lang="en-US"/>
          </a:p>
        </p:txBody>
      </p:sp>
    </p:spTree>
    <p:extLst>
      <p:ext uri="{BB962C8B-B14F-4D97-AF65-F5344CB8AC3E}">
        <p14:creationId xmlns:p14="http://schemas.microsoft.com/office/powerpoint/2010/main" val="3983574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18240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18240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824025" rtl="0" eaLnBrk="1" fontAlgn="auto" latinLnBrk="0" hangingPunct="1">
              <a:lnSpc>
                <a:spcPct val="100000"/>
              </a:lnSpc>
              <a:spcBef>
                <a:spcPts val="0"/>
              </a:spcBef>
              <a:spcAft>
                <a:spcPts val="0"/>
              </a:spcAft>
              <a:buClrTx/>
              <a:buSzTx/>
              <a:buFontTx/>
              <a:buNone/>
              <a:tabLst/>
              <a:defRPr/>
            </a:pPr>
            <a:fld id="{B93B50DA-F299-AB4F-9077-FCBA71B3359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824025"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915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xfrm>
            <a:off x="2393950" y="430213"/>
            <a:ext cx="2070100" cy="1165225"/>
          </a:xfrm>
          <a:ln/>
        </p:spPr>
      </p:sp>
      <p:sp>
        <p:nvSpPr>
          <p:cNvPr id="256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t>As heuristic tools, both the </a:t>
            </a:r>
            <a:r>
              <a:rPr lang="en-US" i="1" dirty="0"/>
              <a:t>Ladder of Participation</a:t>
            </a:r>
            <a:r>
              <a:rPr lang="en-US" dirty="0"/>
              <a:t> and </a:t>
            </a:r>
            <a:r>
              <a:rPr lang="en-US" i="1" dirty="0"/>
              <a:t>Continuum of Community Involvement </a:t>
            </a:r>
            <a:r>
              <a:rPr lang="en-US" dirty="0"/>
              <a:t>offer insights into the range and complexity of ways in which public health partnerships can promote or undermine equitable sharing of </a:t>
            </a:r>
            <a:r>
              <a:rPr lang="en-US" b="1" dirty="0"/>
              <a:t>decision-making power and responsibilities </a:t>
            </a:r>
            <a:r>
              <a:rPr lang="en-US" dirty="0"/>
              <a:t>between academic and community partners. </a:t>
            </a:r>
          </a:p>
          <a:p>
            <a:pPr eaLnBrk="1" hangingPunct="1">
              <a:spcBef>
                <a:spcPct val="0"/>
              </a:spcBef>
            </a:pPr>
            <a:endParaRPr lang="en-US" dirty="0"/>
          </a:p>
          <a:p>
            <a:pPr eaLnBrk="1" hangingPunct="1">
              <a:spcBef>
                <a:spcPct val="0"/>
              </a:spcBef>
            </a:pPr>
            <a:r>
              <a:rPr lang="en-US" dirty="0"/>
              <a:t>TIME</a:t>
            </a:r>
          </a:p>
          <a:p>
            <a:pPr eaLnBrk="1" hangingPunct="1">
              <a:spcBef>
                <a:spcPct val="0"/>
              </a:spcBef>
            </a:pPr>
            <a:r>
              <a:rPr lang="en-US" dirty="0"/>
              <a:t>…while community engagement may be achieved during a time-limited project, it frequently involves — and often evolves into — long-term partnerships that move from the traditional focus on a single health issue to address a range of social, economic, political, and environmental factors that affect health </a:t>
            </a:r>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r" defTabSz="1824025" rtl="0" eaLnBrk="1" fontAlgn="auto" latinLnBrk="0" hangingPunct="1">
              <a:lnSpc>
                <a:spcPct val="100000"/>
              </a:lnSpc>
              <a:spcBef>
                <a:spcPts val="0"/>
              </a:spcBef>
              <a:spcAft>
                <a:spcPts val="0"/>
              </a:spcAft>
              <a:buClrTx/>
              <a:buSzTx/>
              <a:buFontTx/>
              <a:buNone/>
              <a:tabLst/>
              <a:defRPr/>
            </a:pPr>
            <a:fld id="{8CA5E3B0-5B76-4968-810F-A367E2F42FDF}"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1824025"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55801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6494"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6494" rtl="0" eaLnBrk="1" fontAlgn="auto" latinLnBrk="0" hangingPunct="1">
              <a:lnSpc>
                <a:spcPct val="100000"/>
              </a:lnSpc>
              <a:spcBef>
                <a:spcPts val="0"/>
              </a:spcBef>
              <a:spcAft>
                <a:spcPts val="0"/>
              </a:spcAft>
              <a:buClrTx/>
              <a:buSzTx/>
              <a:buFontTx/>
              <a:buNone/>
              <a:tabLst/>
              <a:defRPr/>
            </a:pPr>
            <a:fld id="{B9AFC821-D49A-A044-9769-1DBF35DE94E4}"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6494" rtl="0" eaLnBrk="1" fontAlgn="auto" latinLnBrk="0" hangingPunct="1">
                <a:lnSpc>
                  <a:spcPct val="100000"/>
                </a:lnSpc>
                <a:spcBef>
                  <a:spcPts val="0"/>
                </a:spcBef>
                <a:spcAft>
                  <a:spcPts val="0"/>
                </a:spcAft>
                <a:buClrTx/>
                <a:buSzTx/>
                <a:buFontTx/>
                <a:buNone/>
                <a:tabLst/>
                <a:defRPr/>
              </a:pPr>
              <a:t>28</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4836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Book" panose="02000503020000020003" pitchFamily="2" charset="0"/>
                <a:cs typeface="Arial"/>
              </a:rPr>
              <a:t>The RIC has done 90+ 1-time consultative meetings conducted have been focused on barriers and challenges to clinical trail recruitment, 41 have been focused </a:t>
            </a:r>
            <a:r>
              <a:rPr lang="en-US" sz="1200" dirty="0" err="1">
                <a:latin typeface="Avenir Book" panose="02000503020000020003" pitchFamily="2" charset="0"/>
                <a:cs typeface="Arial"/>
              </a:rPr>
              <a:t>focused</a:t>
            </a:r>
            <a:r>
              <a:rPr lang="en-US" sz="1200" dirty="0">
                <a:latin typeface="Avenir Book" panose="02000503020000020003" pitchFamily="2" charset="0"/>
                <a:cs typeface="Arial"/>
              </a:rPr>
              <a:t> on conversations with underrepresented patient populations, including Black &amp; Indigenous People of Color (BIPOC) communities. </a:t>
            </a:r>
          </a:p>
          <a:p>
            <a:r>
              <a:rPr lang="en-US" dirty="0"/>
              <a:t>Studios have been conducted with many underrepresented groups including LGBTQ+, rural communities, racial/ethnic groups traditionally underrepresented in research. </a:t>
            </a:r>
          </a:p>
          <a:p>
            <a:endParaRPr lang="en-US" dirty="0"/>
          </a:p>
          <a:p>
            <a:r>
              <a:rPr lang="en-US" dirty="0"/>
              <a:t>CES Experts explained that material focused ONLY on one population of people can make potential participants concerned that the study is hyper focusing on one demographic. This can increase suspicions of potential study participants. </a:t>
            </a:r>
          </a:p>
          <a:p>
            <a:endParaRPr lang="en-US" dirty="0"/>
          </a:p>
          <a:p>
            <a:r>
              <a:rPr lang="en-US" dirty="0"/>
              <a:t>National CES Conducted for HERO trial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4104EB-E07C-4BB4-8311-5B14704E4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184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COVID VACCINE</a:t>
            </a:r>
            <a:r>
              <a:rPr lang="en-US" baseline="0" dirty="0"/>
              <a:t> SPECIFIC</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4104EB-E07C-4BB4-8311-5B14704E47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5185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dirty="0"/>
              <a:t>Most frequently cited barriers to participation outlines why recruitment continues to be an issue at the study level</a:t>
            </a:r>
          </a:p>
          <a:p>
            <a:pPr marL="0" indent="0">
              <a:buNone/>
            </a:pPr>
            <a:endParaRPr lang="en-US" sz="2000" dirty="0"/>
          </a:p>
          <a:p>
            <a:pPr marL="685800" lvl="1" indent="-342900">
              <a:buFont typeface="+mj-lt"/>
              <a:buAutoNum type="arabicPeriod"/>
            </a:pPr>
            <a:r>
              <a:rPr lang="en-US" sz="2000" dirty="0"/>
              <a:t>Resources/expertise to translate documents or adapt literacy level</a:t>
            </a:r>
          </a:p>
          <a:p>
            <a:pPr marL="685800" lvl="1" indent="-342900">
              <a:buFont typeface="+mj-lt"/>
              <a:buAutoNum type="arabicPeriod"/>
            </a:pPr>
            <a:r>
              <a:rPr lang="en-US" sz="2000" dirty="0"/>
              <a:t>Expertise to culturally tailor documents</a:t>
            </a:r>
          </a:p>
          <a:p>
            <a:pPr marL="685800" lvl="1" indent="-342900">
              <a:buFont typeface="+mj-lt"/>
              <a:buAutoNum type="arabicPeriod"/>
            </a:pPr>
            <a:r>
              <a:rPr lang="en-US" sz="2000" dirty="0"/>
              <a:t>Lack of culturally congruent research staff</a:t>
            </a:r>
          </a:p>
          <a:p>
            <a:pPr marL="685800" lvl="1" indent="-342900">
              <a:buFont typeface="+mj-lt"/>
              <a:buAutoNum type="arabicPeriod"/>
            </a:pPr>
            <a:r>
              <a:rPr lang="en-US" sz="2000" dirty="0"/>
              <a:t>Lack of relationships with community organizations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7C9F85-5132-4146-AC42-C853DC00BA7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9243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B715D6-9FE2-45FD-B5F8-13F893AB18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1446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6213" y="911225"/>
            <a:ext cx="8097838" cy="45561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7E7B2C-7CF5-B246-A93D-EE643629E7C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0633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Address concerns about clinical research.  </a:t>
            </a:r>
            <a:r>
              <a:rPr lang="en-US" sz="1200" i="1" kern="1200" dirty="0">
                <a:solidFill>
                  <a:schemeClr val="tx1"/>
                </a:solidFill>
                <a:effectLst/>
                <a:latin typeface="+mn-lt"/>
                <a:ea typeface="+mn-ea"/>
                <a:cs typeface="+mn-cs"/>
              </a:rPr>
              <a:t>(Includes fear, anxiety, confidentiality, etc.)</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Include family members and significant others in education and recruitment efforts.</a:t>
            </a:r>
          </a:p>
          <a:p>
            <a:pPr lvl="0"/>
            <a:r>
              <a:rPr lang="en-US" sz="1200" kern="1200" dirty="0">
                <a:solidFill>
                  <a:schemeClr val="tx1"/>
                </a:solidFill>
                <a:effectLst/>
                <a:latin typeface="+mn-lt"/>
                <a:ea typeface="+mn-ea"/>
                <a:cs typeface="+mn-cs"/>
              </a:rPr>
              <a:t>Provide information about the benefits of clinical trials to individuals and to minority communities. </a:t>
            </a:r>
          </a:p>
          <a:p>
            <a:pPr lvl="0"/>
            <a:r>
              <a:rPr lang="en-US" sz="1200" kern="1200" dirty="0">
                <a:solidFill>
                  <a:schemeClr val="tx1"/>
                </a:solidFill>
                <a:effectLst/>
                <a:latin typeface="+mn-lt"/>
                <a:ea typeface="+mn-ea"/>
                <a:cs typeface="+mn-cs"/>
              </a:rPr>
              <a:t>Be transparent about potential risks and challenges of the study.  </a:t>
            </a:r>
          </a:p>
          <a:p>
            <a:pPr lvl="0"/>
            <a:r>
              <a:rPr lang="en-US" sz="1200" kern="1200" dirty="0">
                <a:solidFill>
                  <a:schemeClr val="tx1"/>
                </a:solidFill>
                <a:effectLst/>
                <a:latin typeface="+mn-lt"/>
                <a:ea typeface="+mn-ea"/>
                <a:cs typeface="+mn-cs"/>
              </a:rPr>
              <a:t>Design study to minimize participant burden.</a:t>
            </a:r>
          </a:p>
          <a:p>
            <a:pPr lvl="0"/>
            <a:r>
              <a:rPr lang="en-US" sz="1200" kern="1200" dirty="0">
                <a:solidFill>
                  <a:schemeClr val="tx1"/>
                </a:solidFill>
                <a:effectLst/>
                <a:latin typeface="+mn-lt"/>
                <a:ea typeface="+mn-ea"/>
                <a:cs typeface="+mn-cs"/>
              </a:rPr>
              <a:t>When possible, hire research staff from the community.  </a:t>
            </a:r>
          </a:p>
          <a:p>
            <a:pPr lvl="0"/>
            <a:r>
              <a:rPr lang="en-US" sz="1200" kern="1200" dirty="0">
                <a:solidFill>
                  <a:schemeClr val="tx1"/>
                </a:solidFill>
                <a:effectLst/>
                <a:latin typeface="+mn-lt"/>
                <a:ea typeface="+mn-ea"/>
                <a:cs typeface="+mn-cs"/>
              </a:rPr>
              <a:t>Hire research staff with good inter-personal communication skills. </a:t>
            </a:r>
          </a:p>
          <a:p>
            <a:pPr lvl="0"/>
            <a:r>
              <a:rPr lang="en-US" sz="1200" kern="1200" dirty="0">
                <a:solidFill>
                  <a:schemeClr val="tx1"/>
                </a:solidFill>
                <a:effectLst/>
                <a:latin typeface="+mn-lt"/>
                <a:ea typeface="+mn-ea"/>
                <a:cs typeface="+mn-cs"/>
              </a:rPr>
              <a:t>Partner with trusted community organizations and individuals for education, outreach and recruitment activities.</a:t>
            </a:r>
          </a:p>
          <a:p>
            <a:pPr lvl="0"/>
            <a:r>
              <a:rPr lang="en-US" sz="1200" kern="1200" dirty="0">
                <a:solidFill>
                  <a:schemeClr val="tx1"/>
                </a:solidFill>
                <a:effectLst/>
                <a:latin typeface="+mn-lt"/>
                <a:ea typeface="+mn-ea"/>
                <a:cs typeface="+mn-cs"/>
              </a:rPr>
              <a:t>Utilize the community’s preferred methods for getting news and information.</a:t>
            </a:r>
          </a:p>
          <a:p>
            <a:pPr lvl="0"/>
            <a:r>
              <a:rPr lang="en-US" sz="1200" kern="1200" dirty="0">
                <a:solidFill>
                  <a:schemeClr val="tx1"/>
                </a:solidFill>
                <a:effectLst/>
                <a:latin typeface="+mn-lt"/>
                <a:ea typeface="+mn-ea"/>
                <a:cs typeface="+mn-cs"/>
              </a:rPr>
              <a:t>Tailor messaging and study materials to cultural preferences, language and literacy levels.  </a:t>
            </a:r>
          </a:p>
          <a:p>
            <a:pPr lvl="0"/>
            <a:r>
              <a:rPr lang="en-US" sz="1200" kern="1200" dirty="0">
                <a:solidFill>
                  <a:schemeClr val="tx1"/>
                </a:solidFill>
                <a:effectLst/>
                <a:latin typeface="+mn-lt"/>
                <a:ea typeface="+mn-ea"/>
                <a:cs typeface="+mn-cs"/>
              </a:rPr>
              <a:t>Maintain a personalized contact with participants and their significant others throughout the study. </a:t>
            </a:r>
          </a:p>
          <a:p>
            <a:pPr lvl="0"/>
            <a:r>
              <a:rPr lang="en-US" sz="1200" kern="1200" dirty="0">
                <a:solidFill>
                  <a:schemeClr val="tx1"/>
                </a:solidFill>
                <a:effectLst/>
                <a:latin typeface="+mn-lt"/>
                <a:ea typeface="+mn-ea"/>
                <a:cs typeface="+mn-cs"/>
              </a:rPr>
              <a:t>Share the results of the study with participants and other community stakeholders.</a:t>
            </a:r>
          </a:p>
          <a:p>
            <a:pPr lvl="0"/>
            <a:r>
              <a:rPr lang="en-US" sz="1200" kern="1200" dirty="0">
                <a:solidFill>
                  <a:schemeClr val="tx1"/>
                </a:solidFill>
                <a:effectLst/>
                <a:latin typeface="+mn-lt"/>
                <a:ea typeface="+mn-ea"/>
                <a:cs typeface="+mn-cs"/>
              </a:rPr>
              <a:t>Offer equitable compensation that reflects the true cost of participation.</a:t>
            </a:r>
          </a:p>
          <a:p>
            <a:pPr lvl="0"/>
            <a:r>
              <a:rPr lang="en-US" sz="1200" kern="1200" dirty="0">
                <a:solidFill>
                  <a:schemeClr val="tx1"/>
                </a:solidFill>
                <a:effectLst/>
                <a:latin typeface="+mn-lt"/>
                <a:ea typeface="+mn-ea"/>
                <a:cs typeface="+mn-cs"/>
              </a:rPr>
              <a:t>Be prepared to address the challenges and needs of un- or underinsured participants.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47214-2DD5-46FD-AE03-4C5027C518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371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theme of the Trial Innovation Network is going to be Operational Innovation and Operational Excellence. The current landscape of clinical trials – across the board in all disciplines – offers many opportunities for operational innovation.</a:t>
            </a:r>
          </a:p>
          <a:p>
            <a:endParaRPr lang="en-US" dirty="0"/>
          </a:p>
          <a:p>
            <a:r>
              <a:rPr lang="en-US" dirty="0"/>
              <a:t>The results of current work models are largely  ….</a:t>
            </a:r>
          </a:p>
          <a:p>
            <a:endParaRPr lang="en-US" dirty="0"/>
          </a:p>
          <a:p>
            <a:r>
              <a:rPr lang="en-US" dirty="0"/>
              <a:t>The operational challenges are …</a:t>
            </a:r>
          </a:p>
          <a:p>
            <a:endParaRPr lang="en-US" dirty="0"/>
          </a:p>
          <a:p>
            <a:r>
              <a:rPr lang="en-US" dirty="0"/>
              <a:t>We believe the Trial Innovation Network – which is a part of the CTSA Program – is uniquely poised to invent and deploy creative new solutions to address these challenges.</a:t>
            </a:r>
          </a:p>
        </p:txBody>
      </p:sp>
      <p:sp>
        <p:nvSpPr>
          <p:cNvPr id="4" name="Slide Number Placeholder 3"/>
          <p:cNvSpPr>
            <a:spLocks noGrp="1"/>
          </p:cNvSpPr>
          <p:nvPr>
            <p:ph type="sldNum" sz="quarter" idx="10"/>
          </p:nvPr>
        </p:nvSpPr>
        <p:spPr/>
        <p:txBody>
          <a:bodyPr/>
          <a:lstStyle/>
          <a:p>
            <a:fld id="{7E4DEC96-A491-492E-963F-47554E8D7F9F}" type="slidenum">
              <a:rPr lang="en-US" smtClean="0"/>
              <a:t>5</a:t>
            </a:fld>
            <a:endParaRPr lang="en-US"/>
          </a:p>
        </p:txBody>
      </p:sp>
    </p:spTree>
    <p:extLst>
      <p:ext uri="{BB962C8B-B14F-4D97-AF65-F5344CB8AC3E}">
        <p14:creationId xmlns:p14="http://schemas.microsoft.com/office/powerpoint/2010/main" val="3758516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90885D-7A45-4CCB-A75B-D9F5EE3E71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5563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Goal of the Trial Innovation Network</a:t>
            </a:r>
          </a:p>
          <a:p>
            <a:pPr marL="168638" indent="-168638">
              <a:buFont typeface="Arial" panose="020B0604020202020204" pitchFamily="34" charset="0"/>
              <a:buChar char="•"/>
            </a:pPr>
            <a:r>
              <a:rPr lang="en-US" sz="1000" dirty="0"/>
              <a:t>Build on the strengths of the CTSA Program to create a national platform for clinical trials and studies that focuses on </a:t>
            </a:r>
            <a:r>
              <a:rPr lang="en-US" sz="1000" i="1" dirty="0"/>
              <a:t>operational innovation and operational excellence</a:t>
            </a:r>
          </a:p>
          <a:p>
            <a:pPr marL="168638" indent="-168638">
              <a:buFont typeface="Arial" panose="020B0604020202020204" pitchFamily="34" charset="0"/>
              <a:buChar char="•"/>
            </a:pPr>
            <a:r>
              <a:rPr lang="en-US" sz="1000" i="1" dirty="0"/>
              <a:t>Operational innovation</a:t>
            </a:r>
            <a:r>
              <a:rPr lang="en-US" sz="1000" dirty="0"/>
              <a:t> – new approaches to operationalize clinical trials</a:t>
            </a:r>
          </a:p>
          <a:p>
            <a:pPr marL="618340" lvl="1" indent="-168638">
              <a:buFont typeface="Arial" panose="020B0604020202020204" pitchFamily="34" charset="0"/>
              <a:buChar char="•"/>
            </a:pPr>
            <a:r>
              <a:rPr lang="en-US" sz="1000" dirty="0"/>
              <a:t>Novel study designs – randomized registry trials, adaptive designs, novel study endpoints</a:t>
            </a:r>
          </a:p>
          <a:p>
            <a:pPr marL="618340" lvl="1" indent="-168638">
              <a:buFont typeface="Arial" panose="020B0604020202020204" pitchFamily="34" charset="0"/>
              <a:buChar char="•"/>
            </a:pPr>
            <a:r>
              <a:rPr lang="en-US" sz="1000" dirty="0"/>
              <a:t>Novel strategies – recruitment strategies and cohort discovery, data collection strategies, data monitoring strategies, organization of DSMBs</a:t>
            </a:r>
          </a:p>
          <a:p>
            <a:pPr marL="618340" lvl="1" indent="-168638">
              <a:buFont typeface="Arial" panose="020B0604020202020204" pitchFamily="34" charset="0"/>
              <a:buChar char="•"/>
            </a:pPr>
            <a:r>
              <a:rPr lang="en-US" sz="1000" dirty="0"/>
              <a:t>Novel tools – recruitment tools, interventions to optimize adherence and retention, leveraging the EHR for data</a:t>
            </a:r>
          </a:p>
          <a:p>
            <a:pPr marL="168638" indent="-168638">
              <a:buFont typeface="Arial" panose="020B0604020202020204" pitchFamily="34" charset="0"/>
              <a:buChar char="•"/>
            </a:pPr>
            <a:r>
              <a:rPr lang="en-US" sz="1000" i="1" dirty="0"/>
              <a:t>Operational excellence</a:t>
            </a:r>
            <a:r>
              <a:rPr lang="en-US" sz="1000" dirty="0"/>
              <a:t> – finish studies on time and within budget</a:t>
            </a:r>
          </a:p>
          <a:p>
            <a:pPr marL="618340" lvl="1" indent="-168638">
              <a:buFont typeface="Arial" panose="020B0604020202020204" pitchFamily="34" charset="0"/>
              <a:buChar char="•"/>
            </a:pPr>
            <a:r>
              <a:rPr lang="en-US" sz="1000" dirty="0"/>
              <a:t>Develop realistic study timelines and study budgets that have been vetted by stakeholders</a:t>
            </a:r>
          </a:p>
          <a:p>
            <a:pPr marL="618340" lvl="1" indent="-168638">
              <a:buFont typeface="Arial" panose="020B0604020202020204" pitchFamily="34" charset="0"/>
              <a:buChar char="•"/>
            </a:pPr>
            <a:r>
              <a:rPr lang="en-US" sz="1000" dirty="0"/>
              <a:t>Develop innovative approaches to incentive academic site investigators</a:t>
            </a:r>
          </a:p>
          <a:p>
            <a:pPr marL="618340" lvl="1" indent="-168638">
              <a:buFont typeface="Arial" panose="020B0604020202020204" pitchFamily="34" charset="0"/>
              <a:buChar char="•"/>
            </a:pPr>
            <a:r>
              <a:rPr lang="en-US" sz="1000" dirty="0"/>
              <a:t>Function as a resource for NIH, industry, and foundations</a:t>
            </a:r>
          </a:p>
          <a:p>
            <a:pPr marL="618340" lvl="1" indent="-168638">
              <a:buFont typeface="Arial" panose="020B0604020202020204" pitchFamily="34" charset="0"/>
              <a:buChar char="•"/>
            </a:pPr>
            <a:endParaRPr lang="en-US" sz="1000" dirty="0"/>
          </a:p>
          <a:p>
            <a:r>
              <a:rPr lang="en-US" sz="1000" b="1" dirty="0"/>
              <a:t>Organization of the Trial Innovation Network</a:t>
            </a:r>
          </a:p>
          <a:p>
            <a:pPr marL="168638" indent="-168638">
              <a:buFont typeface="Arial" panose="020B0604020202020204" pitchFamily="34" charset="0"/>
              <a:buChar char="•"/>
            </a:pPr>
            <a:r>
              <a:rPr lang="en-US" sz="1000" dirty="0"/>
              <a:t>The Trial Innovation Network is composed of three key components – Trial Innovation Centers, Recruitment Innovation Center, and CTSA Hubs. </a:t>
            </a:r>
          </a:p>
          <a:p>
            <a:pPr marL="168638" indent="-168638">
              <a:buFont typeface="Arial" panose="020B0604020202020204" pitchFamily="34" charset="0"/>
              <a:buChar char="•"/>
            </a:pPr>
            <a:r>
              <a:rPr lang="en-US" sz="1000" dirty="0"/>
              <a:t>The Trial Innovation Centers are full service coordinating centers that have the capabilities of commercial CROs. The TICs can operationalize clinical trials from study planning, execution, and publication of results.</a:t>
            </a:r>
          </a:p>
          <a:p>
            <a:pPr marL="168638" indent="-168638">
              <a:buFont typeface="Arial" panose="020B0604020202020204" pitchFamily="34" charset="0"/>
              <a:buChar char="•"/>
            </a:pPr>
            <a:r>
              <a:rPr lang="en-US" sz="1000" dirty="0"/>
              <a:t>The Recruitment Innovation Center is a coordinating center dedicated to novel recruitment approaches including cohort discovery, leveraging the electronic health record, and novel approaches to engagement including engagement studios, focus groups, and other strategies</a:t>
            </a:r>
          </a:p>
          <a:p>
            <a:pPr marL="168638" indent="-168638">
              <a:buFont typeface="Arial" panose="020B0604020202020204" pitchFamily="34" charset="0"/>
              <a:buChar char="•"/>
            </a:pPr>
            <a:r>
              <a:rPr lang="en-US" sz="1000" dirty="0"/>
              <a:t>The CTSA Hubs have a dedicated team called the Hub Liaison Teams that will focus on assisting local study coordinators and investigators navigate the complexity of local academic environment to more efficiently operationalize studies. Issues that the Hub Liaison teams will assist with include implementing the Central IRB, Master Contracts, and assistance with Recruitment Training.</a:t>
            </a:r>
          </a:p>
          <a:p>
            <a:pPr marL="168638" indent="-168638">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fld id="{5757A947-64BB-4070-B1A4-4B4ECF15DAFB}"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966255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state of clinical trials at NIH is also an opportunity for enhanced operational excellence.</a:t>
            </a:r>
          </a:p>
          <a:p>
            <a:endParaRPr lang="en-US" dirty="0"/>
          </a:p>
          <a:p>
            <a:r>
              <a:rPr lang="en-US" dirty="0"/>
              <a:t>Clinical trials represent a large portfolio investment at NIH -- $3.2 billion in 2015. The results of current work models often produce …</a:t>
            </a:r>
          </a:p>
          <a:p>
            <a:endParaRPr lang="en-US" dirty="0"/>
          </a:p>
          <a:p>
            <a:r>
              <a:rPr lang="en-US" dirty="0"/>
              <a:t>Because of this Congress, the GAO, and NIH leadership have called for enhanced stewardship of  NIH clinical trials.</a:t>
            </a:r>
          </a:p>
          <a:p>
            <a:endParaRPr lang="en-US" dirty="0"/>
          </a:p>
          <a:p>
            <a:r>
              <a:rPr lang="en-US" dirty="0"/>
              <a:t>Again the Trial Innovation Network and the CTSA Program are uniquely poised to support the NIH goal of optimizing stewardship through operational excellence – by leveraging their resources to execute trials better, faster, and more cost efficiently.</a:t>
            </a:r>
          </a:p>
        </p:txBody>
      </p:sp>
      <p:sp>
        <p:nvSpPr>
          <p:cNvPr id="4" name="Slide Number Placeholder 3"/>
          <p:cNvSpPr>
            <a:spLocks noGrp="1"/>
          </p:cNvSpPr>
          <p:nvPr>
            <p:ph type="sldNum" sz="quarter" idx="10"/>
          </p:nvPr>
        </p:nvSpPr>
        <p:spPr/>
        <p:txBody>
          <a:bodyPr/>
          <a:lstStyle/>
          <a:p>
            <a:fld id="{7E4DEC96-A491-492E-963F-47554E8D7F9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382103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local roads that we’re currently using to conduct clinical trials are marked by delays and roadblocks all along the way. From the beginning of a study – with prolonged times for IRB review and contracting to fragmented operating  models and building infrastructure anew for each study.</a:t>
            </a:r>
          </a:p>
          <a:p>
            <a:endParaRPr lang="en-US" dirty="0"/>
          </a:p>
          <a:p>
            <a:r>
              <a:rPr lang="en-US" dirty="0"/>
              <a:t>Other delays are caused by rolling out studies before getting input from key stakeholders on study design and budgets, and complex protocols that are not practical or feasible. The results – recruitment has declined significantly over the past decade and costs have skyrocketed – driven primarily by data collection, data management, and study administration.</a:t>
            </a:r>
          </a:p>
          <a:p>
            <a:endParaRPr lang="en-US" dirty="0"/>
          </a:p>
          <a:p>
            <a:r>
              <a:rPr lang="en-US" dirty="0"/>
              <a:t>The culmination of all these delays  are fewer high quality trials and not enough evidence to inform clinical care.</a:t>
            </a:r>
          </a:p>
          <a:p>
            <a:endParaRPr lang="en-US" dirty="0"/>
          </a:p>
          <a:p>
            <a:r>
              <a:rPr lang="en-US" dirty="0"/>
              <a:t>Together – all of us – the scientific community and federal agencies – need to modernize the roadways of clinical trials with disruptive new ideas.</a:t>
            </a:r>
          </a:p>
        </p:txBody>
      </p:sp>
    </p:spTree>
    <p:extLst>
      <p:ext uri="{BB962C8B-B14F-4D97-AF65-F5344CB8AC3E}">
        <p14:creationId xmlns:p14="http://schemas.microsoft.com/office/powerpoint/2010/main" val="1655937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creating a system like our national superhighways – which are critical for our nation’s defense, economy, and mobility.</a:t>
            </a:r>
          </a:p>
          <a:p>
            <a:endParaRPr lang="en-US" dirty="0"/>
          </a:p>
          <a:p>
            <a:r>
              <a:rPr lang="en-US" dirty="0"/>
              <a:t>A research superhighway that would connect people, ideas, and resources – and systematically address the roadblocks in clinical trials from trial start up to study close out. Just like our transportation system, a clinical trials superhighway could be a national resource that would have extraordinary impact on public health and the future of clinical research.</a:t>
            </a:r>
          </a:p>
          <a:p>
            <a:endParaRPr lang="en-US" dirty="0"/>
          </a:p>
          <a:p>
            <a:r>
              <a:rPr lang="en-US" dirty="0"/>
              <a:t>That’s the vision of the Trial Innovation Network.</a:t>
            </a:r>
          </a:p>
        </p:txBody>
      </p:sp>
    </p:spTree>
    <p:extLst>
      <p:ext uri="{BB962C8B-B14F-4D97-AF65-F5344CB8AC3E}">
        <p14:creationId xmlns:p14="http://schemas.microsoft.com/office/powerpoint/2010/main" val="1189934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4DEC96-A491-492E-963F-47554E8D7F9F}"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52617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10.png"/><Relationship Id="rId3" Type="http://schemas.openxmlformats.org/officeDocument/2006/relationships/image" Target="../media/image11.jp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2.jpeg"/><Relationship Id="rId3" Type="http://schemas.openxmlformats.org/officeDocument/2006/relationships/image" Target="../media/image2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4.jpe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5.jpe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4.jpe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 Id="rId2" Type="http://schemas.openxmlformats.org/officeDocument/2006/relationships/image" Target="../media/image25.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Master" Target="../slideMasters/slideMaster3.xml"/><Relationship Id="rId2" Type="http://schemas.openxmlformats.org/officeDocument/2006/relationships/image" Target="../media/image4.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 Id="rId3" Type="http://schemas.openxmlformats.org/officeDocument/2006/relationships/image" Target="../media/image11.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png"/><Relationship Id="rId3" Type="http://schemas.openxmlformats.org/officeDocument/2006/relationships/image" Target="../media/image1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1.jpg"/><Relationship Id="rId3" Type="http://schemas.openxmlformats.org/officeDocument/2006/relationships/image" Target="../media/image20.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1.jpg"/><Relationship Id="rId3" Type="http://schemas.openxmlformats.org/officeDocument/2006/relationships/image" Target="../media/image2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0879E8-9147-48D6-BB01-160692A21643}" type="slidenum">
              <a:rPr lang="en-US"/>
              <a:pPr>
                <a:defRPr/>
              </a:pPr>
              <a:t>‹#›</a:t>
            </a:fld>
            <a:endParaRPr lang="en-US"/>
          </a:p>
        </p:txBody>
      </p:sp>
    </p:spTree>
    <p:extLst>
      <p:ext uri="{BB962C8B-B14F-4D97-AF65-F5344CB8AC3E}">
        <p14:creationId xmlns:p14="http://schemas.microsoft.com/office/powerpoint/2010/main" val="1592553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51E7E5-B7D9-4557-8F84-A47C1B3703A0}" type="slidenum">
              <a:rPr lang="en-US"/>
              <a:pPr>
                <a:defRPr/>
              </a:pPr>
              <a:t>‹#›</a:t>
            </a:fld>
            <a:endParaRPr lang="en-US"/>
          </a:p>
        </p:txBody>
      </p:sp>
    </p:spTree>
    <p:extLst>
      <p:ext uri="{BB962C8B-B14F-4D97-AF65-F5344CB8AC3E}">
        <p14:creationId xmlns:p14="http://schemas.microsoft.com/office/powerpoint/2010/main" val="25712763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7C79E8F-CCC7-4D19-9EB8-872C709FED0E}" type="datetime1">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681456845"/>
      </p:ext>
    </p:extLst>
  </p:cSld>
  <p:clrMapOvr>
    <a:masterClrMapping/>
  </p:clrMapOvr>
  <p:hf sldNum="0"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D7C79E8F-CCC7-4D19-9EB8-872C709FED0E}" type="datetime1">
              <a:rPr lang="en-US" smtClean="0"/>
              <a:t>10/9/20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2728832757"/>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D7C79E8F-CCC7-4D19-9EB8-872C709FED0E}" type="datetime1">
              <a:rPr lang="en-US" smtClean="0"/>
              <a:t>10/9/20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1158462160"/>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79E8F-CCC7-4D19-9EB8-872C709FED0E}" type="datetime1">
              <a:rPr lang="en-US" smtClean="0"/>
              <a:t>10/9/20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4118605539"/>
      </p:ext>
    </p:extLst>
  </p:cSld>
  <p:clrMapOvr>
    <a:masterClrMapping/>
  </p:clrMapOvr>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D7C79E8F-CCC7-4D19-9EB8-872C709FED0E}" type="datetime1">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1773104982"/>
      </p:ext>
    </p:extLst>
  </p:cSld>
  <p:clrMapOvr>
    <a:masterClrMapping/>
  </p:clrMapOvr>
  <p:hf sldNum="0"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D7C79E8F-CCC7-4D19-9EB8-872C709FED0E}" type="datetime1">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483574047"/>
      </p:ext>
    </p:extLst>
  </p:cSld>
  <p:clrMapOvr>
    <a:masterClrMapping/>
  </p:clrMapOvr>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7C79E8F-CCC7-4D19-9EB8-872C709FED0E}" type="datetime1">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631212302"/>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C79E8F-CCC7-4D19-9EB8-872C709FED0E}" type="datetime1">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1931774159"/>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3-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95113" y="1447804"/>
            <a:ext cx="3570515" cy="4525963"/>
          </a:xfrm>
        </p:spPr>
        <p:txBody>
          <a:bodyPr/>
          <a:lstStyle>
            <a:lvl1pPr>
              <a:spcBef>
                <a:spcPts val="1051"/>
              </a:spcBef>
              <a:defRPr sz="1200"/>
            </a:lvl1pPr>
            <a:lvl2pPr marL="433366" indent="-176205">
              <a:defRPr sz="1200"/>
            </a:lvl2pPr>
            <a:lvl3pPr marL="645287" indent="-128582">
              <a:defRPr sz="1200"/>
            </a:lvl3pPr>
            <a:lvl4pPr marL="775059" indent="0">
              <a:defRPr sz="1200"/>
            </a:lvl4pPr>
            <a:lvl5pPr marL="1026268" indent="-130963">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310745" y="1447804"/>
            <a:ext cx="3570515" cy="4525963"/>
          </a:xfrm>
        </p:spPr>
        <p:txBody>
          <a:bodyPr/>
          <a:lstStyle>
            <a:lvl1pPr>
              <a:spcBef>
                <a:spcPts val="1051"/>
              </a:spcBef>
              <a:defRPr sz="1200"/>
            </a:lvl1pPr>
            <a:lvl2pPr marL="433366" indent="-176205">
              <a:defRPr sz="1200"/>
            </a:lvl2pPr>
            <a:lvl3pPr marL="645287" indent="-128582">
              <a:defRPr sz="1200"/>
            </a:lvl3pPr>
            <a:lvl4pPr marL="775059" indent="0">
              <a:defRPr sz="1200"/>
            </a:lvl4pPr>
            <a:lvl5pPr marL="1026268" indent="-130963">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8226377" y="1447804"/>
            <a:ext cx="3570515" cy="4525963"/>
          </a:xfrm>
        </p:spPr>
        <p:txBody>
          <a:bodyPr/>
          <a:lstStyle>
            <a:lvl1pPr>
              <a:spcBef>
                <a:spcPts val="1051"/>
              </a:spcBef>
              <a:defRPr sz="1200"/>
            </a:lvl1pPr>
            <a:lvl2pPr marL="433366" indent="-176205">
              <a:defRPr sz="1200"/>
            </a:lvl2pPr>
            <a:lvl3pPr marL="645287" indent="-128582">
              <a:defRPr sz="1200"/>
            </a:lvl3pPr>
            <a:lvl4pPr marL="775059" indent="0">
              <a:defRPr sz="1200"/>
            </a:lvl4pPr>
            <a:lvl5pPr marL="1026268" indent="-130963" defTabSz="340502">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4150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7165" y="6370667"/>
            <a:ext cx="2304472" cy="300303"/>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92153" y="6303701"/>
            <a:ext cx="1898073" cy="367279"/>
          </a:xfrm>
          <a:prstGeom prst="rect">
            <a:avLst/>
          </a:prstGeom>
        </p:spPr>
      </p:pic>
    </p:spTree>
    <p:extLst>
      <p:ext uri="{BB962C8B-B14F-4D97-AF65-F5344CB8AC3E}">
        <p14:creationId xmlns:p14="http://schemas.microsoft.com/office/powerpoint/2010/main" val="4159966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1000" y="1828800"/>
            <a:ext cx="2311400" cy="4191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36800" y="1828800"/>
            <a:ext cx="6731000" cy="4191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F97AEE-EC38-48DD-A419-301542F658D9}" type="slidenum">
              <a:rPr lang="en-US"/>
              <a:pPr>
                <a:defRPr/>
              </a:pPr>
              <a:t>‹#›</a:t>
            </a:fld>
            <a:endParaRPr lang="en-US"/>
          </a:p>
        </p:txBody>
      </p:sp>
    </p:spTree>
    <p:extLst>
      <p:ext uri="{BB962C8B-B14F-4D97-AF65-F5344CB8AC3E}">
        <p14:creationId xmlns:p14="http://schemas.microsoft.com/office/powerpoint/2010/main" val="5535115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C8873F8-70A1-4C02-BC35-73FC21CD208D}"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32551350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8873F8-70A1-4C02-BC35-73FC21CD208D}"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312656020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8873F8-70A1-4C02-BC35-73FC21CD208D}"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257613488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8873F8-70A1-4C02-BC35-73FC21CD208D}" type="datetimeFigureOut">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38667217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8873F8-70A1-4C02-BC35-73FC21CD208D}" type="datetimeFigureOut">
              <a:rPr lang="en-US" smtClean="0"/>
              <a:t>10/9/20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904981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8873F8-70A1-4C02-BC35-73FC21CD208D}" type="datetimeFigureOut">
              <a:rPr lang="en-US" smtClean="0"/>
              <a:t>10/9/20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671680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8873F8-70A1-4C02-BC35-73FC21CD208D}" type="datetimeFigureOut">
              <a:rPr lang="en-US" smtClean="0"/>
              <a:t>10/9/20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23682804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8873F8-70A1-4C02-BC35-73FC21CD208D}" type="datetimeFigureOut">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4017592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C8873F8-70A1-4C02-BC35-73FC21CD208D}" type="datetimeFigureOut">
              <a:rPr lang="en-US" smtClean="0"/>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29088002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8873F8-70A1-4C02-BC35-73FC21CD208D}"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54369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dirty="0"/>
              <a:t>Click to edit Master title style</a:t>
            </a:r>
          </a:p>
        </p:txBody>
      </p:sp>
      <p:sp>
        <p:nvSpPr>
          <p:cNvPr id="3" name="Subtitle 2"/>
          <p:cNvSpPr>
            <a:spLocks noGrp="1"/>
          </p:cNvSpPr>
          <p:nvPr>
            <p:ph type="subTitle" idx="1"/>
          </p:nvPr>
        </p:nvSpPr>
        <p:spPr>
          <a:xfrm>
            <a:off x="1828800" y="3886205"/>
            <a:ext cx="8534400" cy="400108"/>
          </a:xfrm>
        </p:spPr>
        <p:txBody>
          <a:bodyPr/>
          <a:lstStyle>
            <a:lvl1pPr marL="0" indent="0" algn="ctr">
              <a:buNone/>
              <a:defRPr sz="2000">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p>
        </p:txBody>
      </p:sp>
      <p:sp>
        <p:nvSpPr>
          <p:cNvPr id="7" name="Date Placeholder 3"/>
          <p:cNvSpPr>
            <a:spLocks noGrp="1"/>
          </p:cNvSpPr>
          <p:nvPr>
            <p:ph type="dt" sz="half" idx="2"/>
          </p:nvPr>
        </p:nvSpPr>
        <p:spPr>
          <a:xfrm>
            <a:off x="0" y="6629400"/>
            <a:ext cx="2235200" cy="228600"/>
          </a:xfrm>
          <a:prstGeom prst="rect">
            <a:avLst/>
          </a:prstGeom>
        </p:spPr>
        <p:txBody>
          <a:bodyPr anchor="b" anchorCtr="0"/>
          <a:lstStyle>
            <a:lvl1pPr>
              <a:defRPr sz="1067"/>
            </a:lvl1pPr>
          </a:lstStyle>
          <a:p>
            <a:pPr defTabSz="457178" fontAlgn="base">
              <a:spcBef>
                <a:spcPct val="0"/>
              </a:spcBef>
              <a:spcAft>
                <a:spcPct val="0"/>
              </a:spcAft>
            </a:pPr>
            <a:endParaRPr lang="en-US" dirty="0">
              <a:solidFill>
                <a:prstClr val="black"/>
              </a:solidFill>
              <a:ea typeface="ＭＳ Ｐゴシック" charset="-128"/>
            </a:endParaRPr>
          </a:p>
        </p:txBody>
      </p:sp>
      <p:sp>
        <p:nvSpPr>
          <p:cNvPr id="8" name="Footer Placeholder 4"/>
          <p:cNvSpPr>
            <a:spLocks noGrp="1"/>
          </p:cNvSpPr>
          <p:nvPr>
            <p:ph type="ftr" sz="quarter" idx="3"/>
          </p:nvPr>
        </p:nvSpPr>
        <p:spPr>
          <a:xfrm>
            <a:off x="2946400" y="6629400"/>
            <a:ext cx="8636000" cy="228600"/>
          </a:xfrm>
          <a:prstGeom prst="rect">
            <a:avLst/>
          </a:prstGeom>
        </p:spPr>
        <p:txBody>
          <a:bodyPr anchor="b" anchorCtr="0"/>
          <a:lstStyle>
            <a:lvl1pPr>
              <a:defRPr sz="1067"/>
            </a:lvl1pPr>
          </a:lstStyle>
          <a:p>
            <a:pPr defTabSz="457178" fontAlgn="base">
              <a:spcBef>
                <a:spcPct val="0"/>
              </a:spcBef>
              <a:spcAft>
                <a:spcPct val="0"/>
              </a:spcAft>
            </a:pPr>
            <a:endParaRPr lang="en-US" dirty="0">
              <a:solidFill>
                <a:prstClr val="black"/>
              </a:solidFill>
              <a:ea typeface="ＭＳ Ｐゴシック" charset="-128"/>
            </a:endParaRPr>
          </a:p>
        </p:txBody>
      </p:sp>
    </p:spTree>
    <p:extLst>
      <p:ext uri="{BB962C8B-B14F-4D97-AF65-F5344CB8AC3E}">
        <p14:creationId xmlns:p14="http://schemas.microsoft.com/office/powerpoint/2010/main" val="41645021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8873F8-70A1-4C02-BC35-73FC21CD208D}"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98240C-FB1E-4BD0-BCE3-50B0DA7DD513}" type="slidenum">
              <a:rPr lang="en-US" smtClean="0"/>
              <a:t>‹#›</a:t>
            </a:fld>
            <a:endParaRPr lang="en-US"/>
          </a:p>
        </p:txBody>
      </p:sp>
    </p:spTree>
    <p:extLst>
      <p:ext uri="{BB962C8B-B14F-4D97-AF65-F5344CB8AC3E}">
        <p14:creationId xmlns:p14="http://schemas.microsoft.com/office/powerpoint/2010/main" val="4023835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1000">
              <a:srgbClr val="B30838">
                <a:alpha val="80000"/>
              </a:srgbClr>
            </a:gs>
            <a:gs pos="77000">
              <a:srgbClr val="B30838">
                <a:lumMod val="95000"/>
              </a:srgbClr>
            </a:gs>
            <a:gs pos="100000">
              <a:srgbClr val="B30838"/>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98107"/>
            <a:ext cx="10363200" cy="2387600"/>
          </a:xfrm>
        </p:spPr>
        <p:txBody>
          <a:bodyPr anchor="b"/>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3077782"/>
            <a:ext cx="9144000" cy="88461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rPr>
              <a:pPr/>
              <a:t>10/9/20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5035296"/>
            <a:ext cx="12192000" cy="182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43" y="5417947"/>
            <a:ext cx="5267621" cy="99014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55664" y="5551044"/>
            <a:ext cx="5670696" cy="1097280"/>
          </a:xfrm>
          <a:prstGeom prst="rect">
            <a:avLst/>
          </a:prstGeom>
        </p:spPr>
      </p:pic>
    </p:spTree>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7165" y="6370661"/>
            <a:ext cx="2304472" cy="300302"/>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92146" y="6303689"/>
            <a:ext cx="1898073" cy="367277"/>
          </a:xfrm>
          <a:prstGeom prst="rect">
            <a:avLst/>
          </a:prstGeom>
        </p:spPr>
      </p:pic>
    </p:spTree>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10871200" y="6356351"/>
            <a:ext cx="711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cSld name="Two Conten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24000"/>
            <a:ext cx="53848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24000"/>
            <a:ext cx="53848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4572000" y="6324601"/>
            <a:ext cx="28448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871200" y="6356351"/>
            <a:ext cx="711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itle and Content_Horizontal">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p:spPr>
        <p:txBody>
          <a:bodyPr>
            <a:normAutofit/>
          </a:bodyPr>
          <a:lstStyle>
            <a:lvl1pPr>
              <a:defRPr sz="3600" b="1">
                <a:solidFill>
                  <a:srgbClr val="106379"/>
                </a:solidFill>
                <a:latin typeface="Trebuchet MS" pitchFamily="34" charset="0"/>
              </a:defRPr>
            </a:lvl1pPr>
          </a:lstStyle>
          <a:p>
            <a:r>
              <a:rPr lang="en-US"/>
              <a:t>Click to edit Master title style</a:t>
            </a:r>
          </a:p>
        </p:txBody>
      </p:sp>
      <p:sp>
        <p:nvSpPr>
          <p:cNvPr id="6" name="Slide Number Placeholder 5"/>
          <p:cNvSpPr>
            <a:spLocks noGrp="1"/>
          </p:cNvSpPr>
          <p:nvPr>
            <p:ph type="sldNum" sz="quarter" idx="12"/>
          </p:nvPr>
        </p:nvSpPr>
        <p:spPr>
          <a:xfrm>
            <a:off x="4267200" y="6324601"/>
            <a:ext cx="28448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609600" y="1524000"/>
            <a:ext cx="1097280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E7A174-C151-604E-BEE0-7DCE107A0720}" type="datetimeFigureOut">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82AB430-9ADE-9249-87AC-6481B97F61E0}" type="slidenum">
              <a:rPr lang="en-US" smtClean="0"/>
              <a:t>‹#›</a:t>
            </a:fld>
            <a:endParaRPr lang="en-US"/>
          </a:p>
        </p:txBody>
      </p:sp>
    </p:spTree>
    <p:extLst>
      <p:ext uri="{BB962C8B-B14F-4D97-AF65-F5344CB8AC3E}">
        <p14:creationId xmlns:p14="http://schemas.microsoft.com/office/powerpoint/2010/main" val="4051141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10/9/20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9358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9135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10/9/20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78770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4400" y="2286000"/>
            <a:ext cx="9245600" cy="2895600"/>
          </a:xfrm>
        </p:spPr>
        <p:txBody>
          <a:bodyPr anchor="t">
            <a:normAutofit/>
          </a:bodyPr>
          <a:lstStyle>
            <a:lvl1pPr marL="0" indent="0" algn="l">
              <a:buNone/>
              <a:defRPr sz="2000">
                <a:solidFill>
                  <a:schemeClr val="tx1">
                    <a:tint val="75000"/>
                  </a:schemeClr>
                </a:solidFill>
              </a:defRPr>
            </a:lvl1pPr>
            <a:lvl2pPr marL="457107" indent="0" algn="ctr">
              <a:buNone/>
              <a:defRPr>
                <a:solidFill>
                  <a:schemeClr val="tx1">
                    <a:tint val="75000"/>
                  </a:schemeClr>
                </a:solidFill>
              </a:defRPr>
            </a:lvl2pPr>
            <a:lvl3pPr marL="914218" indent="0" algn="ctr">
              <a:buNone/>
              <a:defRPr>
                <a:solidFill>
                  <a:schemeClr val="tx1">
                    <a:tint val="75000"/>
                  </a:schemeClr>
                </a:solidFill>
              </a:defRPr>
            </a:lvl3pPr>
            <a:lvl4pPr marL="1371328" indent="0" algn="ctr">
              <a:buNone/>
              <a:defRPr>
                <a:solidFill>
                  <a:schemeClr val="tx1">
                    <a:tint val="75000"/>
                  </a:schemeClr>
                </a:solidFill>
              </a:defRPr>
            </a:lvl4pPr>
            <a:lvl5pPr marL="1828437" indent="0" algn="ctr">
              <a:buNone/>
              <a:defRPr>
                <a:solidFill>
                  <a:schemeClr val="tx1">
                    <a:tint val="75000"/>
                  </a:schemeClr>
                </a:solidFill>
              </a:defRPr>
            </a:lvl5pPr>
            <a:lvl6pPr marL="2285550" indent="0" algn="ctr">
              <a:buNone/>
              <a:defRPr>
                <a:solidFill>
                  <a:schemeClr val="tx1">
                    <a:tint val="75000"/>
                  </a:schemeClr>
                </a:solidFill>
              </a:defRPr>
            </a:lvl6pPr>
            <a:lvl7pPr marL="2742654" indent="0" algn="ctr">
              <a:buNone/>
              <a:defRPr>
                <a:solidFill>
                  <a:schemeClr val="tx1">
                    <a:tint val="75000"/>
                  </a:schemeClr>
                </a:solidFill>
              </a:defRPr>
            </a:lvl7pPr>
            <a:lvl8pPr marL="3199760" indent="0" algn="ctr">
              <a:buNone/>
              <a:defRPr>
                <a:solidFill>
                  <a:schemeClr val="tx1">
                    <a:tint val="75000"/>
                  </a:schemeClr>
                </a:solidFill>
              </a:defRPr>
            </a:lvl8pPr>
            <a:lvl9pPr marL="3656867" indent="0" algn="ctr">
              <a:buNone/>
              <a:defRPr>
                <a:solidFill>
                  <a:schemeClr val="tx1">
                    <a:tint val="75000"/>
                  </a:schemeClr>
                </a:solidFill>
              </a:defRPr>
            </a:lvl9pPr>
          </a:lstStyle>
          <a:p>
            <a:r>
              <a:rPr lang="en-US"/>
              <a:t>Click to edit Master subtitle style</a:t>
            </a:r>
            <a:endParaRPr lang="en-US" dirty="0"/>
          </a:p>
        </p:txBody>
      </p:sp>
      <p:pic>
        <p:nvPicPr>
          <p:cNvPr id="1027" name="Picture 3" descr="C:\Users\lsears\AppData\Local\Microsoft\Windows\Temporary Internet Files\Content.Outlook\LK56RHT2\IDEAS Logo Final CMYK (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892551" y="305801"/>
            <a:ext cx="3289300" cy="134993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7696200" y="5811869"/>
            <a:ext cx="3276600" cy="9211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userDrawn="1"/>
        </p:nvPicPr>
        <p:blipFill rotWithShape="1">
          <a:blip r:embed="rId4" cstate="hqprint">
            <a:extLst>
              <a:ext uri="{28A0092B-C50C-407E-A947-70E740481C1C}">
                <a14:useLocalDpi xmlns:a14="http://schemas.microsoft.com/office/drawing/2010/main"/>
              </a:ext>
            </a:extLst>
          </a:blip>
          <a:srcRect/>
          <a:stretch/>
        </p:blipFill>
        <p:spPr bwMode="auto">
          <a:xfrm>
            <a:off x="304811" y="5811869"/>
            <a:ext cx="1777999" cy="9010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8575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lvl1pPr>
              <a:defRPr baseline="0">
                <a:latin typeface="Calibri" panose="020F0502020204030204" pitchFamily="34" charset="0"/>
              </a:defRPr>
            </a:lvl1pPr>
          </a:lstStyle>
          <a:p>
            <a:r>
              <a:rPr lang="en-US"/>
              <a:t>Click to edit Master title style</a:t>
            </a:r>
            <a:endParaRPr lang="en-US" dirty="0"/>
          </a:p>
        </p:txBody>
      </p:sp>
      <p:pic>
        <p:nvPicPr>
          <p:cNvPr id="6" name="Picture 2" descr="C:\Users\lsears\AppData\Local\Microsoft\Windows\Temporary Internet Files\Content.Outlook\LK56RHT2\IDEAS Logo Final CMYK (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85509" y="6019810"/>
            <a:ext cx="1485691" cy="656705"/>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userDrawn="1"/>
        </p:nvSpPr>
        <p:spPr>
          <a:xfrm>
            <a:off x="381009" y="6202372"/>
            <a:ext cx="1787130" cy="379654"/>
          </a:xfrm>
          <a:prstGeom prst="rect">
            <a:avLst/>
          </a:prstGeom>
          <a:noFill/>
        </p:spPr>
        <p:txBody>
          <a:bodyPr wrap="none" lIns="91427" tIns="45719" rIns="91427" bIns="45719" rtlCol="0">
            <a:spAutoFit/>
          </a:bodyPr>
          <a:lstStyle/>
          <a:p>
            <a:pPr defTabSz="914218"/>
            <a:r>
              <a:rPr lang="en-US" sz="1867" b="1" dirty="0">
                <a:solidFill>
                  <a:srgbClr val="62358B"/>
                </a:solidFill>
                <a:latin typeface="Calibri"/>
                <a:cs typeface="Arial" panose="020B0604020202020204" pitchFamily="34" charset="0"/>
              </a:rPr>
              <a:t>IDEAS-Study.org</a:t>
            </a:r>
          </a:p>
        </p:txBody>
      </p:sp>
    </p:spTree>
    <p:extLst>
      <p:ext uri="{BB962C8B-B14F-4D97-AF65-F5344CB8AC3E}">
        <p14:creationId xmlns:p14="http://schemas.microsoft.com/office/powerpoint/2010/main" val="3229751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36192"/>
            <a:ext cx="4876800" cy="4483608"/>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483608"/>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228600"/>
            <a:ext cx="10160000" cy="1066800"/>
          </a:xfrm>
        </p:spPr>
        <p:txBody>
          <a:bodyPr/>
          <a:lstStyle>
            <a:lvl1pPr>
              <a:defRPr baseline="0">
                <a:latin typeface="Calibri" panose="020F0502020204030204" pitchFamily="34" charset="0"/>
              </a:defRPr>
            </a:lvl1pPr>
          </a:lstStyle>
          <a:p>
            <a:r>
              <a:rPr lang="en-US"/>
              <a:t>Click to edit Master title style</a:t>
            </a:r>
            <a:endParaRPr lang="en-US" dirty="0"/>
          </a:p>
        </p:txBody>
      </p:sp>
      <p:pic>
        <p:nvPicPr>
          <p:cNvPr id="12" name="Picture 2" descr="C:\Users\lsears\AppData\Local\Microsoft\Windows\Temporary Internet Files\Content.Outlook\LK56RHT2\IDEAS Logo Final CMYK (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85509" y="6019810"/>
            <a:ext cx="1485691" cy="656705"/>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extBox 12"/>
          <p:cNvSpPr txBox="1"/>
          <p:nvPr userDrawn="1"/>
        </p:nvSpPr>
        <p:spPr>
          <a:xfrm>
            <a:off x="381009" y="6202372"/>
            <a:ext cx="1787130" cy="379654"/>
          </a:xfrm>
          <a:prstGeom prst="rect">
            <a:avLst/>
          </a:prstGeom>
          <a:noFill/>
        </p:spPr>
        <p:txBody>
          <a:bodyPr wrap="none" lIns="91427" tIns="45719" rIns="91427" bIns="45719" rtlCol="0">
            <a:spAutoFit/>
          </a:bodyPr>
          <a:lstStyle/>
          <a:p>
            <a:pPr defTabSz="914218"/>
            <a:r>
              <a:rPr lang="en-US" sz="1867" b="1" dirty="0">
                <a:solidFill>
                  <a:srgbClr val="62358B"/>
                </a:solidFill>
                <a:latin typeface="Calibri"/>
                <a:cs typeface="Arial" panose="020B0604020202020204" pitchFamily="34" charset="0"/>
              </a:rPr>
              <a:t>IDEAS-Study.org</a:t>
            </a:r>
          </a:p>
        </p:txBody>
      </p:sp>
    </p:spTree>
    <p:extLst>
      <p:ext uri="{BB962C8B-B14F-4D97-AF65-F5344CB8AC3E}">
        <p14:creationId xmlns:p14="http://schemas.microsoft.com/office/powerpoint/2010/main" val="837527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1219200"/>
            <a:ext cx="9245600" cy="533400"/>
          </a:xfrm>
        </p:spPr>
        <p:txBody>
          <a:bodyPr/>
          <a:lstStyle>
            <a:lvl1pPr>
              <a:defRPr sz="2400" b="1">
                <a:latin typeface="+mn-lt"/>
              </a:defRPr>
            </a:lvl1pPr>
          </a:lstStyle>
          <a:p>
            <a:r>
              <a:rPr lang="en-US" dirty="0"/>
              <a:t>Click to edit Master title style</a:t>
            </a:r>
          </a:p>
        </p:txBody>
      </p:sp>
      <p:sp>
        <p:nvSpPr>
          <p:cNvPr id="3" name="Content Placeholder 2"/>
          <p:cNvSpPr>
            <a:spLocks noGrp="1"/>
          </p:cNvSpPr>
          <p:nvPr>
            <p:ph idx="1"/>
          </p:nvPr>
        </p:nvSpPr>
        <p:spPr>
          <a:xfrm>
            <a:off x="711200" y="2057400"/>
            <a:ext cx="10972800" cy="4267200"/>
          </a:xfrm>
        </p:spPr>
        <p:txBody>
          <a:bodyPr/>
          <a:lstStyle>
            <a:lvl1pPr>
              <a:defRPr sz="2100"/>
            </a:lvl1pPr>
            <a:lvl2pPr>
              <a:defRPr sz="2100"/>
            </a:lvl2pPr>
            <a:lvl3pPr>
              <a:defRPr sz="2100"/>
            </a:lvl3pPr>
            <a:lvl4pPr>
              <a:defRPr sz="2100"/>
            </a:lvl4pPr>
            <a:lvl5pPr>
              <a:defRPr sz="2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p:cNvSpPr>
            <a:spLocks noGrp="1"/>
          </p:cNvSpPr>
          <p:nvPr>
            <p:ph type="ftr" sz="quarter" idx="3"/>
          </p:nvPr>
        </p:nvSpPr>
        <p:spPr>
          <a:xfrm>
            <a:off x="4165600" y="6492880"/>
            <a:ext cx="3860800" cy="365125"/>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750">
                <a:solidFill>
                  <a:srgbClr val="898989"/>
                </a:solidFill>
                <a:latin typeface="Calibri" pitchFamily="-108" charset="0"/>
              </a:defRPr>
            </a:lvl1pPr>
          </a:lstStyle>
          <a:p>
            <a:endParaRPr lang="en-US" dirty="0"/>
          </a:p>
        </p:txBody>
      </p:sp>
      <p:sp>
        <p:nvSpPr>
          <p:cNvPr id="5" name="Slide Number Placeholder 5"/>
          <p:cNvSpPr>
            <a:spLocks noGrp="1"/>
          </p:cNvSpPr>
          <p:nvPr>
            <p:ph type="sldNum" sz="quarter" idx="4"/>
          </p:nvPr>
        </p:nvSpPr>
        <p:spPr>
          <a:xfrm>
            <a:off x="9347200" y="6477005"/>
            <a:ext cx="28448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750">
                <a:solidFill>
                  <a:srgbClr val="898989"/>
                </a:solidFill>
                <a:latin typeface="Calibri" pitchFamily="-108" charset="0"/>
              </a:defRPr>
            </a:lvl1pPr>
          </a:lstStyle>
          <a:p>
            <a:fld id="{1DFE77F1-8A41-423A-AB1A-CA4EA6C700F9}" type="slidenum">
              <a:rPr lang="en-US" smtClean="0"/>
              <a:pPr/>
              <a:t>‹#›</a:t>
            </a:fld>
            <a:endParaRPr lang="en-US"/>
          </a:p>
        </p:txBody>
      </p:sp>
    </p:spTree>
    <p:extLst>
      <p:ext uri="{BB962C8B-B14F-4D97-AF65-F5344CB8AC3E}">
        <p14:creationId xmlns:p14="http://schemas.microsoft.com/office/powerpoint/2010/main" val="2943004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160000" cy="1143000"/>
          </a:xfrm>
        </p:spPr>
        <p:txBody>
          <a:bodyPr/>
          <a:lstStyle>
            <a:lvl1pPr>
              <a:defRPr baseline="0">
                <a:latin typeface="Calibri" panose="020F050202020403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609600" y="1447801"/>
            <a:ext cx="4876800" cy="639763"/>
          </a:xfrm>
        </p:spPr>
        <p:txBody>
          <a:bodyPr anchor="b">
            <a:noAutofit/>
          </a:bodyPr>
          <a:lstStyle>
            <a:lvl1pPr marL="0" indent="0" algn="ctr">
              <a:buNone/>
              <a:defRPr sz="2000" b="1">
                <a:solidFill>
                  <a:schemeClr val="tx2"/>
                </a:solidFill>
              </a:defRPr>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33600"/>
            <a:ext cx="4876800"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447801"/>
            <a:ext cx="4876800" cy="639763"/>
          </a:xfrm>
        </p:spPr>
        <p:txBody>
          <a:bodyPr anchor="b">
            <a:noAutofit/>
          </a:bodyPr>
          <a:lstStyle>
            <a:lvl1pPr marL="0" indent="0" algn="ctr">
              <a:buNone/>
              <a:defRPr sz="2000" b="1">
                <a:solidFill>
                  <a:schemeClr val="tx2"/>
                </a:solidFill>
              </a:defRPr>
            </a:lvl1pPr>
            <a:lvl2pPr marL="457107" indent="0">
              <a:buNone/>
              <a:defRPr sz="2000" b="1"/>
            </a:lvl2pPr>
            <a:lvl3pPr marL="914218" indent="0">
              <a:buNone/>
              <a:defRPr sz="1867" b="1"/>
            </a:lvl3pPr>
            <a:lvl4pPr marL="1371328" indent="0">
              <a:buNone/>
              <a:defRPr sz="1600" b="1"/>
            </a:lvl4pPr>
            <a:lvl5pPr marL="1828437" indent="0">
              <a:buNone/>
              <a:defRPr sz="1600" b="1"/>
            </a:lvl5pPr>
            <a:lvl6pPr marL="2285550" indent="0">
              <a:buNone/>
              <a:defRPr sz="1600" b="1"/>
            </a:lvl6pPr>
            <a:lvl7pPr marL="2742654" indent="0">
              <a:buNone/>
              <a:defRPr sz="1600" b="1"/>
            </a:lvl7pPr>
            <a:lvl8pPr marL="3199760" indent="0">
              <a:buNone/>
              <a:defRPr sz="1600" b="1"/>
            </a:lvl8pPr>
            <a:lvl9pPr marL="365686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33600"/>
            <a:ext cx="4876800" cy="3951288"/>
          </a:xfrm>
        </p:spPr>
        <p:txBody>
          <a:bodyPr/>
          <a:lstStyle>
            <a:lvl1pPr>
              <a:defRPr sz="2400"/>
            </a:lvl1pPr>
            <a:lvl2pPr>
              <a:defRPr sz="2000"/>
            </a:lvl2pPr>
            <a:lvl3pPr>
              <a:defRPr sz="1867"/>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2" descr="C:\Users\lsears\AppData\Local\Microsoft\Windows\Temporary Internet Files\Content.Outlook\LK56RHT2\IDEAS Logo Final CMYK (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85509" y="6019810"/>
            <a:ext cx="1485691" cy="656705"/>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userDrawn="1"/>
        </p:nvSpPr>
        <p:spPr>
          <a:xfrm>
            <a:off x="381009" y="6202372"/>
            <a:ext cx="1787130" cy="379654"/>
          </a:xfrm>
          <a:prstGeom prst="rect">
            <a:avLst/>
          </a:prstGeom>
          <a:noFill/>
        </p:spPr>
        <p:txBody>
          <a:bodyPr wrap="none" lIns="91427" tIns="45719" rIns="91427" bIns="45719" rtlCol="0">
            <a:spAutoFit/>
          </a:bodyPr>
          <a:lstStyle/>
          <a:p>
            <a:pPr defTabSz="914218"/>
            <a:r>
              <a:rPr lang="en-US" sz="1867" b="1" dirty="0">
                <a:solidFill>
                  <a:srgbClr val="62358B"/>
                </a:solidFill>
                <a:latin typeface="Calibri"/>
                <a:cs typeface="Arial" panose="020B0604020202020204" pitchFamily="34" charset="0"/>
              </a:rPr>
              <a:t>IDEAS-Study.org</a:t>
            </a:r>
          </a:p>
        </p:txBody>
      </p:sp>
    </p:spTree>
    <p:extLst>
      <p:ext uri="{BB962C8B-B14F-4D97-AF65-F5344CB8AC3E}">
        <p14:creationId xmlns:p14="http://schemas.microsoft.com/office/powerpoint/2010/main" val="12178371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atin typeface="Calibri" panose="020F0502020204030204" pitchFamily="34" charset="0"/>
              </a:defRPr>
            </a:lvl1pPr>
          </a:lstStyle>
          <a:p>
            <a:r>
              <a:rPr lang="en-US"/>
              <a:t>Click to edit Master title style</a:t>
            </a:r>
            <a:endParaRPr lang="en-US" dirty="0"/>
          </a:p>
        </p:txBody>
      </p:sp>
      <p:pic>
        <p:nvPicPr>
          <p:cNvPr id="9" name="Picture 2" descr="C:\Users\lsears\AppData\Local\Microsoft\Windows\Temporary Internet Files\Content.Outlook\LK56RHT2\IDEAS Logo Final CMYK (2).jp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9385509" y="6019810"/>
            <a:ext cx="1485691" cy="65670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userDrawn="1"/>
        </p:nvSpPr>
        <p:spPr>
          <a:xfrm>
            <a:off x="381009" y="6202372"/>
            <a:ext cx="1787130" cy="379654"/>
          </a:xfrm>
          <a:prstGeom prst="rect">
            <a:avLst/>
          </a:prstGeom>
          <a:noFill/>
        </p:spPr>
        <p:txBody>
          <a:bodyPr wrap="none" lIns="91427" tIns="45719" rIns="91427" bIns="45719" rtlCol="0">
            <a:spAutoFit/>
          </a:bodyPr>
          <a:lstStyle/>
          <a:p>
            <a:pPr defTabSz="914218"/>
            <a:r>
              <a:rPr lang="en-US" sz="1867" b="1" dirty="0">
                <a:solidFill>
                  <a:srgbClr val="62358B"/>
                </a:solidFill>
                <a:latin typeface="Calibri"/>
                <a:cs typeface="Arial" panose="020B0604020202020204" pitchFamily="34" charset="0"/>
              </a:rPr>
              <a:t>IDEAS-Study.org</a:t>
            </a:r>
          </a:p>
        </p:txBody>
      </p:sp>
    </p:spTree>
    <p:extLst>
      <p:ext uri="{BB962C8B-B14F-4D97-AF65-F5344CB8AC3E}">
        <p14:creationId xmlns:p14="http://schemas.microsoft.com/office/powerpoint/2010/main" val="2728973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81BFED-AF8D-4E5F-8EE5-3C4BA3BF393D}"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0DEDA74-428F-41FE-9228-5512072477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69343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1000">
              <a:srgbClr val="B30838">
                <a:alpha val="80000"/>
              </a:srgbClr>
            </a:gs>
            <a:gs pos="77000">
              <a:srgbClr val="B30838">
                <a:lumMod val="95000"/>
              </a:srgbClr>
            </a:gs>
            <a:gs pos="100000">
              <a:srgbClr val="B30838"/>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98107"/>
            <a:ext cx="10363200" cy="2387600"/>
          </a:xfrm>
        </p:spPr>
        <p:txBody>
          <a:bodyPr anchor="b"/>
          <a:lstStyle>
            <a:lvl1pPr algn="l">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914400" y="3077782"/>
            <a:ext cx="9144000" cy="884618"/>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solidFill>
                  <a:prstClr val="black">
                    <a:tint val="75000"/>
                  </a:prstClr>
                </a:solidFill>
                <a:latin typeface="Calibri"/>
              </a:rPr>
              <a:pPr/>
              <a:t>10/9/20</a:t>
            </a:fld>
            <a:endParaRPr lang="en-US" dirty="0">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48F63A3B-78C7-47BE-AE5E-E10140E04643}" type="slidenum">
              <a:rPr lang="en-US" dirty="0">
                <a:solidFill>
                  <a:prstClr val="black">
                    <a:tint val="75000"/>
                  </a:prstClr>
                </a:solidFill>
                <a:latin typeface="Calibri"/>
              </a:rPr>
              <a:pPr/>
              <a:t>‹#›</a:t>
            </a:fld>
            <a:endParaRPr lang="en-US" dirty="0">
              <a:solidFill>
                <a:prstClr val="black">
                  <a:tint val="75000"/>
                </a:prstClr>
              </a:solidFill>
              <a:latin typeface="Calibri"/>
            </a:endParaRPr>
          </a:p>
        </p:txBody>
      </p:sp>
      <p:sp>
        <p:nvSpPr>
          <p:cNvPr id="7" name="Rectangle 6"/>
          <p:cNvSpPr/>
          <p:nvPr userDrawn="1"/>
        </p:nvSpPr>
        <p:spPr>
          <a:xfrm>
            <a:off x="0" y="5035296"/>
            <a:ext cx="12192000" cy="1822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latin typeface="Calibri"/>
            </a:endParaRP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43" y="5417947"/>
            <a:ext cx="5267621" cy="990147"/>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455664" y="5551044"/>
            <a:ext cx="5670696" cy="1097280"/>
          </a:xfrm>
          <a:prstGeom prst="rect">
            <a:avLst/>
          </a:prstGeom>
        </p:spPr>
      </p:pic>
    </p:spTree>
    <p:extLst>
      <p:ext uri="{BB962C8B-B14F-4D97-AF65-F5344CB8AC3E}">
        <p14:creationId xmlns:p14="http://schemas.microsoft.com/office/powerpoint/2010/main" val="2774555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50588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09670" y="274637"/>
            <a:ext cx="10972799" cy="1143000"/>
          </a:xfrm>
          <a:prstGeom prst="rect">
            <a:avLst/>
          </a:prstGeom>
          <a:noFill/>
          <a:ln>
            <a:noFill/>
          </a:ln>
        </p:spPr>
        <p:txBody>
          <a:bodyPr lIns="181577" tIns="181577" rIns="181577" bIns="181577"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51"/>
            </a:lvl2pPr>
            <a:lvl3pPr lvl="2" indent="0">
              <a:spcBef>
                <a:spcPts val="0"/>
              </a:spcBef>
              <a:buNone/>
              <a:defRPr sz="1851"/>
            </a:lvl3pPr>
            <a:lvl4pPr lvl="3" indent="0">
              <a:spcBef>
                <a:spcPts val="0"/>
              </a:spcBef>
              <a:buNone/>
              <a:defRPr sz="1851"/>
            </a:lvl4pPr>
            <a:lvl5pPr lvl="4" indent="0">
              <a:spcBef>
                <a:spcPts val="0"/>
              </a:spcBef>
              <a:buNone/>
              <a:defRPr sz="1851"/>
            </a:lvl5pPr>
            <a:lvl6pPr lvl="5" indent="0">
              <a:spcBef>
                <a:spcPts val="0"/>
              </a:spcBef>
              <a:buNone/>
              <a:defRPr sz="1851"/>
            </a:lvl6pPr>
            <a:lvl7pPr lvl="6" indent="0">
              <a:spcBef>
                <a:spcPts val="0"/>
              </a:spcBef>
              <a:buNone/>
              <a:defRPr sz="1851"/>
            </a:lvl7pPr>
            <a:lvl8pPr lvl="7" indent="0">
              <a:spcBef>
                <a:spcPts val="0"/>
              </a:spcBef>
              <a:buNone/>
              <a:defRPr sz="1851"/>
            </a:lvl8pPr>
            <a:lvl9pPr lvl="8" indent="0">
              <a:spcBef>
                <a:spcPts val="0"/>
              </a:spcBef>
              <a:buNone/>
              <a:defRPr sz="1851"/>
            </a:lvl9pPr>
          </a:lstStyle>
          <a:p>
            <a:endParaRPr/>
          </a:p>
        </p:txBody>
      </p:sp>
      <p:sp>
        <p:nvSpPr>
          <p:cNvPr id="17" name="Shape 17"/>
          <p:cNvSpPr txBox="1">
            <a:spLocks noGrp="1"/>
          </p:cNvSpPr>
          <p:nvPr>
            <p:ph type="body" idx="1"/>
          </p:nvPr>
        </p:nvSpPr>
        <p:spPr>
          <a:xfrm>
            <a:off x="609695" y="1600206"/>
            <a:ext cx="5384799" cy="4525963"/>
          </a:xfrm>
          <a:prstGeom prst="rect">
            <a:avLst/>
          </a:prstGeom>
          <a:noFill/>
          <a:ln>
            <a:noFill/>
          </a:ln>
        </p:spPr>
        <p:txBody>
          <a:bodyPr lIns="181577" tIns="181577" rIns="181577" bIns="181577" anchor="t" anchorCtr="0"/>
          <a:lstStyle>
            <a:lvl1pPr marL="340426" marR="0" lvl="0" indent="-163873"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37348" marR="0" lvl="1" indent="-13221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34490" marR="0" lvl="2"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588116" marR="0" lvl="3"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4pPr>
            <a:lvl5pPr marL="2041750" marR="0" lvl="4"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5pPr>
            <a:lvl6pPr marL="2495652" marR="0" lvl="5"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6pPr>
            <a:lvl7pPr marL="2949421" marR="0" lvl="6"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7pPr>
            <a:lvl8pPr marL="3403188" marR="0" lvl="7"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8pPr>
            <a:lvl9pPr marL="3857085" marR="0" lvl="8"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body" idx="2"/>
          </p:nvPr>
        </p:nvSpPr>
        <p:spPr>
          <a:xfrm>
            <a:off x="6197977" y="1600206"/>
            <a:ext cx="5384799" cy="4525963"/>
          </a:xfrm>
          <a:prstGeom prst="rect">
            <a:avLst/>
          </a:prstGeom>
          <a:noFill/>
          <a:ln>
            <a:noFill/>
          </a:ln>
        </p:spPr>
        <p:txBody>
          <a:bodyPr lIns="181577" tIns="181577" rIns="181577" bIns="181577" anchor="t" anchorCtr="0"/>
          <a:lstStyle>
            <a:lvl1pPr marL="340426" marR="0" lvl="0" indent="-163873"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37348" marR="0" lvl="1" indent="-13221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34490" marR="0" lvl="2"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588116" marR="0" lvl="3"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4pPr>
            <a:lvl5pPr marL="2041750" marR="0" lvl="4"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5pPr>
            <a:lvl6pPr marL="2495652" marR="0" lvl="5"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6pPr>
            <a:lvl7pPr marL="2949421" marR="0" lvl="6"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7pPr>
            <a:lvl8pPr marL="3403188" marR="0" lvl="7"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8pPr>
            <a:lvl9pPr marL="3857085" marR="0" lvl="8"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609600" y="6356516"/>
            <a:ext cx="2844800" cy="365125"/>
          </a:xfrm>
          <a:prstGeom prst="rect">
            <a:avLst/>
          </a:prstGeom>
          <a:noFill/>
          <a:ln>
            <a:noFill/>
          </a:ln>
        </p:spPr>
        <p:txBody>
          <a:bodyPr lIns="181577" tIns="181577" rIns="181577" bIns="181577"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4165670" y="6356516"/>
            <a:ext cx="3860799" cy="365125"/>
          </a:xfrm>
          <a:prstGeom prst="rect">
            <a:avLst/>
          </a:prstGeom>
          <a:noFill/>
          <a:ln>
            <a:noFill/>
          </a:ln>
        </p:spPr>
        <p:txBody>
          <a:bodyPr lIns="181577" tIns="181577" rIns="181577" bIns="181577"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8737600" y="6356516"/>
            <a:ext cx="2844800" cy="365125"/>
          </a:xfrm>
          <a:prstGeom prst="rect">
            <a:avLst/>
          </a:prstGeom>
          <a:noFill/>
          <a:ln>
            <a:noFill/>
          </a:ln>
        </p:spPr>
        <p:txBody>
          <a:bodyPr lIns="181577" tIns="91173" rIns="181577" bIns="91173" anchor="ctr" anchorCtr="0">
            <a:noAutofit/>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52349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609670" y="274637"/>
            <a:ext cx="10972799" cy="1143000"/>
          </a:xfrm>
          <a:prstGeom prst="rect">
            <a:avLst/>
          </a:prstGeom>
          <a:noFill/>
          <a:ln>
            <a:noFill/>
          </a:ln>
        </p:spPr>
        <p:txBody>
          <a:bodyPr lIns="181577" tIns="181577" rIns="181577" bIns="181577"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51"/>
            </a:lvl2pPr>
            <a:lvl3pPr lvl="2" indent="0">
              <a:spcBef>
                <a:spcPts val="0"/>
              </a:spcBef>
              <a:buNone/>
              <a:defRPr sz="1851"/>
            </a:lvl3pPr>
            <a:lvl4pPr lvl="3" indent="0">
              <a:spcBef>
                <a:spcPts val="0"/>
              </a:spcBef>
              <a:buNone/>
              <a:defRPr sz="1851"/>
            </a:lvl4pPr>
            <a:lvl5pPr lvl="4" indent="0">
              <a:spcBef>
                <a:spcPts val="0"/>
              </a:spcBef>
              <a:buNone/>
              <a:defRPr sz="1851"/>
            </a:lvl5pPr>
            <a:lvl6pPr lvl="5" indent="0">
              <a:spcBef>
                <a:spcPts val="0"/>
              </a:spcBef>
              <a:buNone/>
              <a:defRPr sz="1851"/>
            </a:lvl6pPr>
            <a:lvl7pPr lvl="6" indent="0">
              <a:spcBef>
                <a:spcPts val="0"/>
              </a:spcBef>
              <a:buNone/>
              <a:defRPr sz="1851"/>
            </a:lvl7pPr>
            <a:lvl8pPr lvl="7" indent="0">
              <a:spcBef>
                <a:spcPts val="0"/>
              </a:spcBef>
              <a:buNone/>
              <a:defRPr sz="1851"/>
            </a:lvl8pPr>
            <a:lvl9pPr lvl="8" indent="0">
              <a:spcBef>
                <a:spcPts val="0"/>
              </a:spcBef>
              <a:buNone/>
              <a:defRPr sz="1851"/>
            </a:lvl9pPr>
          </a:lstStyle>
          <a:p>
            <a:endParaRPr/>
          </a:p>
        </p:txBody>
      </p:sp>
      <p:sp>
        <p:nvSpPr>
          <p:cNvPr id="31" name="Shape 31"/>
          <p:cNvSpPr txBox="1">
            <a:spLocks noGrp="1"/>
          </p:cNvSpPr>
          <p:nvPr>
            <p:ph type="dt" idx="10"/>
          </p:nvPr>
        </p:nvSpPr>
        <p:spPr>
          <a:xfrm>
            <a:off x="609600" y="6356516"/>
            <a:ext cx="2844800" cy="365125"/>
          </a:xfrm>
          <a:prstGeom prst="rect">
            <a:avLst/>
          </a:prstGeom>
          <a:noFill/>
          <a:ln>
            <a:noFill/>
          </a:ln>
        </p:spPr>
        <p:txBody>
          <a:bodyPr lIns="181577" tIns="181577" rIns="181577" bIns="181577"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4165670" y="6356516"/>
            <a:ext cx="3860799" cy="365125"/>
          </a:xfrm>
          <a:prstGeom prst="rect">
            <a:avLst/>
          </a:prstGeom>
          <a:noFill/>
          <a:ln>
            <a:noFill/>
          </a:ln>
        </p:spPr>
        <p:txBody>
          <a:bodyPr lIns="181577" tIns="181577" rIns="181577" bIns="181577"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8737600" y="6356516"/>
            <a:ext cx="2844800" cy="365125"/>
          </a:xfrm>
          <a:prstGeom prst="rect">
            <a:avLst/>
          </a:prstGeom>
          <a:noFill/>
          <a:ln>
            <a:noFill/>
          </a:ln>
        </p:spPr>
        <p:txBody>
          <a:bodyPr lIns="181577" tIns="91173" rIns="181577" bIns="91173" anchor="ctr" anchorCtr="0">
            <a:noAutofit/>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293538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963084" y="4407065"/>
            <a:ext cx="10363200" cy="1362075"/>
          </a:xfrm>
          <a:prstGeom prst="rect">
            <a:avLst/>
          </a:prstGeom>
          <a:noFill/>
          <a:ln>
            <a:noFill/>
          </a:ln>
        </p:spPr>
        <p:txBody>
          <a:bodyPr lIns="181577" tIns="181577" rIns="181577" bIns="181577"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51"/>
            </a:lvl2pPr>
            <a:lvl3pPr lvl="2" indent="0">
              <a:spcBef>
                <a:spcPts val="0"/>
              </a:spcBef>
              <a:buNone/>
              <a:defRPr sz="1851"/>
            </a:lvl3pPr>
            <a:lvl4pPr lvl="3" indent="0">
              <a:spcBef>
                <a:spcPts val="0"/>
              </a:spcBef>
              <a:buNone/>
              <a:defRPr sz="1851"/>
            </a:lvl4pPr>
            <a:lvl5pPr lvl="4" indent="0">
              <a:spcBef>
                <a:spcPts val="0"/>
              </a:spcBef>
              <a:buNone/>
              <a:defRPr sz="1851"/>
            </a:lvl5pPr>
            <a:lvl6pPr lvl="5" indent="0">
              <a:spcBef>
                <a:spcPts val="0"/>
              </a:spcBef>
              <a:buNone/>
              <a:defRPr sz="1851"/>
            </a:lvl6pPr>
            <a:lvl7pPr lvl="6" indent="0">
              <a:spcBef>
                <a:spcPts val="0"/>
              </a:spcBef>
              <a:buNone/>
              <a:defRPr sz="1851"/>
            </a:lvl7pPr>
            <a:lvl8pPr lvl="7" indent="0">
              <a:spcBef>
                <a:spcPts val="0"/>
              </a:spcBef>
              <a:buNone/>
              <a:defRPr sz="1851"/>
            </a:lvl8pPr>
            <a:lvl9pPr lvl="8" indent="0">
              <a:spcBef>
                <a:spcPts val="0"/>
              </a:spcBef>
              <a:buNone/>
              <a:defRPr sz="1851"/>
            </a:lvl9pPr>
          </a:lstStyle>
          <a:p>
            <a:endParaRPr/>
          </a:p>
        </p:txBody>
      </p:sp>
      <p:sp>
        <p:nvSpPr>
          <p:cNvPr id="47" name="Shape 47"/>
          <p:cNvSpPr txBox="1">
            <a:spLocks noGrp="1"/>
          </p:cNvSpPr>
          <p:nvPr>
            <p:ph type="body" idx="1"/>
          </p:nvPr>
        </p:nvSpPr>
        <p:spPr>
          <a:xfrm>
            <a:off x="963084" y="2906713"/>
            <a:ext cx="10363200" cy="1500187"/>
          </a:xfrm>
          <a:prstGeom prst="rect">
            <a:avLst/>
          </a:prstGeom>
          <a:noFill/>
          <a:ln>
            <a:noFill/>
          </a:ln>
        </p:spPr>
        <p:txBody>
          <a:bodyPr lIns="181577" tIns="181577" rIns="181577" bIns="181577"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3635" marR="0" lvl="1" indent="0" algn="l" rtl="0">
              <a:spcBef>
                <a:spcPts val="360"/>
              </a:spcBef>
              <a:buClr>
                <a:srgbClr val="888888"/>
              </a:buClr>
              <a:buFont typeface="Arial"/>
              <a:buNone/>
              <a:defRPr sz="1851" b="0" i="0" u="none" strike="noStrike" cap="none">
                <a:solidFill>
                  <a:srgbClr val="888888"/>
                </a:solidFill>
                <a:latin typeface="Calibri"/>
                <a:ea typeface="Calibri"/>
                <a:cs typeface="Calibri"/>
                <a:sym typeface="Calibri"/>
              </a:defRPr>
            </a:lvl2pPr>
            <a:lvl3pPr marL="907539"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61298" marR="0" lvl="3" indent="0" algn="l" rtl="0">
              <a:spcBef>
                <a:spcPts val="280"/>
              </a:spcBef>
              <a:buClr>
                <a:srgbClr val="888888"/>
              </a:buClr>
              <a:buFont typeface="Arial"/>
              <a:buNone/>
              <a:defRPr sz="1451" b="0" i="0" u="none" strike="noStrike" cap="none">
                <a:solidFill>
                  <a:srgbClr val="888888"/>
                </a:solidFill>
                <a:latin typeface="Calibri"/>
                <a:ea typeface="Calibri"/>
                <a:cs typeface="Calibri"/>
                <a:sym typeface="Calibri"/>
              </a:defRPr>
            </a:lvl4pPr>
            <a:lvl5pPr marL="1815068" marR="0" lvl="4" indent="0" algn="l" rtl="0">
              <a:spcBef>
                <a:spcPts val="280"/>
              </a:spcBef>
              <a:buClr>
                <a:srgbClr val="888888"/>
              </a:buClr>
              <a:buFont typeface="Arial"/>
              <a:buNone/>
              <a:defRPr sz="1451" b="0" i="0" u="none" strike="noStrike" cap="none">
                <a:solidFill>
                  <a:srgbClr val="888888"/>
                </a:solidFill>
                <a:latin typeface="Calibri"/>
                <a:ea typeface="Calibri"/>
                <a:cs typeface="Calibri"/>
                <a:sym typeface="Calibri"/>
              </a:defRPr>
            </a:lvl5pPr>
            <a:lvl6pPr marL="2268967" marR="0" lvl="5" indent="0" algn="l" rtl="0">
              <a:spcBef>
                <a:spcPts val="280"/>
              </a:spcBef>
              <a:buClr>
                <a:srgbClr val="888888"/>
              </a:buClr>
              <a:buFont typeface="Arial"/>
              <a:buNone/>
              <a:defRPr sz="1451" b="0" i="0" u="none" strike="noStrike" cap="none">
                <a:solidFill>
                  <a:srgbClr val="888888"/>
                </a:solidFill>
                <a:latin typeface="Calibri"/>
                <a:ea typeface="Calibri"/>
                <a:cs typeface="Calibri"/>
                <a:sym typeface="Calibri"/>
              </a:defRPr>
            </a:lvl6pPr>
            <a:lvl7pPr marL="2722601" marR="0" lvl="6" indent="0" algn="l" rtl="0">
              <a:spcBef>
                <a:spcPts val="280"/>
              </a:spcBef>
              <a:buClr>
                <a:srgbClr val="888888"/>
              </a:buClr>
              <a:buFont typeface="Arial"/>
              <a:buNone/>
              <a:defRPr sz="1451" b="0" i="0" u="none" strike="noStrike" cap="none">
                <a:solidFill>
                  <a:srgbClr val="888888"/>
                </a:solidFill>
                <a:latin typeface="Calibri"/>
                <a:ea typeface="Calibri"/>
                <a:cs typeface="Calibri"/>
                <a:sym typeface="Calibri"/>
              </a:defRPr>
            </a:lvl7pPr>
            <a:lvl8pPr marL="3176235" marR="0" lvl="7" indent="0" algn="l" rtl="0">
              <a:spcBef>
                <a:spcPts val="280"/>
              </a:spcBef>
              <a:buClr>
                <a:srgbClr val="888888"/>
              </a:buClr>
              <a:buFont typeface="Arial"/>
              <a:buNone/>
              <a:defRPr sz="1451" b="0" i="0" u="none" strike="noStrike" cap="none">
                <a:solidFill>
                  <a:srgbClr val="888888"/>
                </a:solidFill>
                <a:latin typeface="Calibri"/>
                <a:ea typeface="Calibri"/>
                <a:cs typeface="Calibri"/>
                <a:sym typeface="Calibri"/>
              </a:defRPr>
            </a:lvl8pPr>
            <a:lvl9pPr marL="3629983" marR="0" lvl="8" indent="0" algn="l" rtl="0">
              <a:spcBef>
                <a:spcPts val="280"/>
              </a:spcBef>
              <a:buClr>
                <a:srgbClr val="888888"/>
              </a:buClr>
              <a:buFont typeface="Arial"/>
              <a:buNone/>
              <a:defRPr sz="1451" b="0" i="0" u="none" strike="noStrike" cap="none">
                <a:solidFill>
                  <a:srgbClr val="888888"/>
                </a:solidFill>
                <a:latin typeface="Calibri"/>
                <a:ea typeface="Calibri"/>
                <a:cs typeface="Calibri"/>
                <a:sym typeface="Calibri"/>
              </a:defRPr>
            </a:lvl9pPr>
          </a:lstStyle>
          <a:p>
            <a:endParaRPr/>
          </a:p>
        </p:txBody>
      </p:sp>
      <p:sp>
        <p:nvSpPr>
          <p:cNvPr id="48" name="Shape 48"/>
          <p:cNvSpPr txBox="1">
            <a:spLocks noGrp="1"/>
          </p:cNvSpPr>
          <p:nvPr>
            <p:ph type="dt" idx="10"/>
          </p:nvPr>
        </p:nvSpPr>
        <p:spPr>
          <a:xfrm>
            <a:off x="609600" y="6356516"/>
            <a:ext cx="2844800" cy="365125"/>
          </a:xfrm>
          <a:prstGeom prst="rect">
            <a:avLst/>
          </a:prstGeom>
          <a:noFill/>
          <a:ln>
            <a:noFill/>
          </a:ln>
        </p:spPr>
        <p:txBody>
          <a:bodyPr lIns="181577" tIns="181577" rIns="181577" bIns="181577"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ftr" idx="11"/>
          </p:nvPr>
        </p:nvSpPr>
        <p:spPr>
          <a:xfrm>
            <a:off x="4165670" y="6356516"/>
            <a:ext cx="3860799" cy="365125"/>
          </a:xfrm>
          <a:prstGeom prst="rect">
            <a:avLst/>
          </a:prstGeom>
          <a:noFill/>
          <a:ln>
            <a:noFill/>
          </a:ln>
        </p:spPr>
        <p:txBody>
          <a:bodyPr lIns="181577" tIns="181577" rIns="181577" bIns="181577"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sldNum" idx="12"/>
          </p:nvPr>
        </p:nvSpPr>
        <p:spPr>
          <a:xfrm>
            <a:off x="8737600" y="6356516"/>
            <a:ext cx="2844800" cy="365125"/>
          </a:xfrm>
          <a:prstGeom prst="rect">
            <a:avLst/>
          </a:prstGeom>
          <a:noFill/>
          <a:ln>
            <a:noFill/>
          </a:ln>
        </p:spPr>
        <p:txBody>
          <a:bodyPr lIns="181577" tIns="91173" rIns="181577" bIns="91173" anchor="ctr" anchorCtr="0">
            <a:noAutofit/>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458911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609670" y="274637"/>
            <a:ext cx="10972799" cy="1143000"/>
          </a:xfrm>
          <a:prstGeom prst="rect">
            <a:avLst/>
          </a:prstGeom>
          <a:noFill/>
          <a:ln>
            <a:noFill/>
          </a:ln>
        </p:spPr>
        <p:txBody>
          <a:bodyPr lIns="181577" tIns="181577" rIns="181577" bIns="181577"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51"/>
            </a:lvl2pPr>
            <a:lvl3pPr lvl="2" indent="0">
              <a:spcBef>
                <a:spcPts val="0"/>
              </a:spcBef>
              <a:buNone/>
              <a:defRPr sz="1851"/>
            </a:lvl3pPr>
            <a:lvl4pPr lvl="3" indent="0">
              <a:spcBef>
                <a:spcPts val="0"/>
              </a:spcBef>
              <a:buNone/>
              <a:defRPr sz="1851"/>
            </a:lvl4pPr>
            <a:lvl5pPr lvl="4" indent="0">
              <a:spcBef>
                <a:spcPts val="0"/>
              </a:spcBef>
              <a:buNone/>
              <a:defRPr sz="1851"/>
            </a:lvl5pPr>
            <a:lvl6pPr lvl="5" indent="0">
              <a:spcBef>
                <a:spcPts val="0"/>
              </a:spcBef>
              <a:buNone/>
              <a:defRPr sz="1851"/>
            </a:lvl6pPr>
            <a:lvl7pPr lvl="6" indent="0">
              <a:spcBef>
                <a:spcPts val="0"/>
              </a:spcBef>
              <a:buNone/>
              <a:defRPr sz="1851"/>
            </a:lvl7pPr>
            <a:lvl8pPr lvl="7" indent="0">
              <a:spcBef>
                <a:spcPts val="0"/>
              </a:spcBef>
              <a:buNone/>
              <a:defRPr sz="1851"/>
            </a:lvl8pPr>
            <a:lvl9pPr lvl="8" indent="0">
              <a:spcBef>
                <a:spcPts val="0"/>
              </a:spcBef>
              <a:buNone/>
              <a:defRPr sz="1851"/>
            </a:lvl9pPr>
          </a:lstStyle>
          <a:p>
            <a:endParaRPr/>
          </a:p>
        </p:txBody>
      </p:sp>
      <p:sp>
        <p:nvSpPr>
          <p:cNvPr id="53" name="Shape 53"/>
          <p:cNvSpPr txBox="1">
            <a:spLocks noGrp="1"/>
          </p:cNvSpPr>
          <p:nvPr>
            <p:ph type="body" idx="1"/>
          </p:nvPr>
        </p:nvSpPr>
        <p:spPr>
          <a:xfrm>
            <a:off x="609612" y="1535117"/>
            <a:ext cx="5386917" cy="639763"/>
          </a:xfrm>
          <a:prstGeom prst="rect">
            <a:avLst/>
          </a:prstGeom>
          <a:noFill/>
          <a:ln>
            <a:noFill/>
          </a:ln>
        </p:spPr>
        <p:txBody>
          <a:bodyPr lIns="181577" tIns="181577" rIns="181577" bIns="181577"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3635"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07539" marR="0" lvl="2" indent="0" algn="l" rtl="0">
              <a:spcBef>
                <a:spcPts val="360"/>
              </a:spcBef>
              <a:buClr>
                <a:schemeClr val="dk1"/>
              </a:buClr>
              <a:buFont typeface="Arial"/>
              <a:buNone/>
              <a:defRPr sz="1851" b="1" i="0" u="none" strike="noStrike" cap="none">
                <a:solidFill>
                  <a:schemeClr val="dk1"/>
                </a:solidFill>
                <a:latin typeface="Calibri"/>
                <a:ea typeface="Calibri"/>
                <a:cs typeface="Calibri"/>
                <a:sym typeface="Calibri"/>
              </a:defRPr>
            </a:lvl3pPr>
            <a:lvl4pPr marL="1361298"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15068"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68967"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22601"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176235"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29983"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609612" y="2174876"/>
            <a:ext cx="5386917" cy="3951287"/>
          </a:xfrm>
          <a:prstGeom prst="rect">
            <a:avLst/>
          </a:prstGeom>
          <a:noFill/>
          <a:ln>
            <a:noFill/>
          </a:ln>
        </p:spPr>
        <p:txBody>
          <a:bodyPr lIns="181577" tIns="181577" rIns="181577" bIns="181577" anchor="t" anchorCtr="0"/>
          <a:lstStyle>
            <a:lvl1pPr marL="340426" marR="0" lvl="0" indent="-189218"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37348" marR="0" lvl="1" indent="-15754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34490" marR="0" lvl="2"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3pPr>
            <a:lvl4pPr marL="1588116" marR="0" lvl="3"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41750" marR="0" lvl="4"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495652" marR="0" lvl="5"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49421" marR="0" lvl="6"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03188" marR="0" lvl="7"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57085" marR="0" lvl="8"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body" idx="3"/>
          </p:nvPr>
        </p:nvSpPr>
        <p:spPr>
          <a:xfrm>
            <a:off x="6193367" y="1535117"/>
            <a:ext cx="5389032" cy="639763"/>
          </a:xfrm>
          <a:prstGeom prst="rect">
            <a:avLst/>
          </a:prstGeom>
          <a:noFill/>
          <a:ln>
            <a:noFill/>
          </a:ln>
        </p:spPr>
        <p:txBody>
          <a:bodyPr lIns="181577" tIns="181577" rIns="181577" bIns="181577"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3635"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07539" marR="0" lvl="2" indent="0" algn="l" rtl="0">
              <a:spcBef>
                <a:spcPts val="360"/>
              </a:spcBef>
              <a:buClr>
                <a:schemeClr val="dk1"/>
              </a:buClr>
              <a:buFont typeface="Arial"/>
              <a:buNone/>
              <a:defRPr sz="1851" b="1" i="0" u="none" strike="noStrike" cap="none">
                <a:solidFill>
                  <a:schemeClr val="dk1"/>
                </a:solidFill>
                <a:latin typeface="Calibri"/>
                <a:ea typeface="Calibri"/>
                <a:cs typeface="Calibri"/>
                <a:sym typeface="Calibri"/>
              </a:defRPr>
            </a:lvl3pPr>
            <a:lvl4pPr marL="1361298"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15068"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68967"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22601"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176235"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29983"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4"/>
          </p:nvPr>
        </p:nvSpPr>
        <p:spPr>
          <a:xfrm>
            <a:off x="6193367" y="2174876"/>
            <a:ext cx="5389032" cy="3951287"/>
          </a:xfrm>
          <a:prstGeom prst="rect">
            <a:avLst/>
          </a:prstGeom>
          <a:noFill/>
          <a:ln>
            <a:noFill/>
          </a:ln>
        </p:spPr>
        <p:txBody>
          <a:bodyPr lIns="181577" tIns="181577" rIns="181577" bIns="181577" anchor="t" anchorCtr="0"/>
          <a:lstStyle>
            <a:lvl1pPr marL="340426" marR="0" lvl="0" indent="-189218"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37348" marR="0" lvl="1" indent="-157541"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34490" marR="0" lvl="2" indent="-113477" algn="l" rtl="0">
              <a:spcBef>
                <a:spcPts val="360"/>
              </a:spcBef>
              <a:buClr>
                <a:schemeClr val="dk1"/>
              </a:buClr>
              <a:buSzPct val="100000"/>
              <a:buFont typeface="Arial"/>
              <a:buChar char="•"/>
              <a:defRPr sz="1851" b="0" i="0" u="none" strike="noStrike" cap="none">
                <a:solidFill>
                  <a:schemeClr val="dk1"/>
                </a:solidFill>
                <a:latin typeface="Calibri"/>
                <a:ea typeface="Calibri"/>
                <a:cs typeface="Calibri"/>
                <a:sym typeface="Calibri"/>
              </a:defRPr>
            </a:lvl3pPr>
            <a:lvl4pPr marL="1588116" marR="0" lvl="3"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41750" marR="0" lvl="4"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495652" marR="0" lvl="5"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49421" marR="0" lvl="6"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03188" marR="0" lvl="7"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57085" marR="0" lvl="8" indent="-126033"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dt" idx="10"/>
          </p:nvPr>
        </p:nvSpPr>
        <p:spPr>
          <a:xfrm>
            <a:off x="609600" y="6356516"/>
            <a:ext cx="2844800" cy="365125"/>
          </a:xfrm>
          <a:prstGeom prst="rect">
            <a:avLst/>
          </a:prstGeom>
          <a:noFill/>
          <a:ln>
            <a:noFill/>
          </a:ln>
        </p:spPr>
        <p:txBody>
          <a:bodyPr lIns="181577" tIns="181577" rIns="181577" bIns="181577"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4165670" y="6356516"/>
            <a:ext cx="3860799" cy="365125"/>
          </a:xfrm>
          <a:prstGeom prst="rect">
            <a:avLst/>
          </a:prstGeom>
          <a:noFill/>
          <a:ln>
            <a:noFill/>
          </a:ln>
        </p:spPr>
        <p:txBody>
          <a:bodyPr lIns="181577" tIns="181577" rIns="181577" bIns="181577"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8737600" y="6356516"/>
            <a:ext cx="2844800" cy="365125"/>
          </a:xfrm>
          <a:prstGeom prst="rect">
            <a:avLst/>
          </a:prstGeom>
          <a:noFill/>
          <a:ln>
            <a:noFill/>
          </a:ln>
        </p:spPr>
        <p:txBody>
          <a:bodyPr lIns="181577" tIns="91173" rIns="181577" bIns="91173" anchor="ctr" anchorCtr="0">
            <a:noAutofit/>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0587025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2389716" y="4801070"/>
            <a:ext cx="7315200" cy="566737"/>
          </a:xfrm>
          <a:prstGeom prst="rect">
            <a:avLst/>
          </a:prstGeom>
          <a:noFill/>
          <a:ln>
            <a:noFill/>
          </a:ln>
        </p:spPr>
        <p:txBody>
          <a:bodyPr lIns="181577" tIns="181577" rIns="181577" bIns="181577"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51"/>
            </a:lvl2pPr>
            <a:lvl3pPr lvl="2" indent="0">
              <a:spcBef>
                <a:spcPts val="0"/>
              </a:spcBef>
              <a:buNone/>
              <a:defRPr sz="1851"/>
            </a:lvl3pPr>
            <a:lvl4pPr lvl="3" indent="0">
              <a:spcBef>
                <a:spcPts val="0"/>
              </a:spcBef>
              <a:buNone/>
              <a:defRPr sz="1851"/>
            </a:lvl4pPr>
            <a:lvl5pPr lvl="4" indent="0">
              <a:spcBef>
                <a:spcPts val="0"/>
              </a:spcBef>
              <a:buNone/>
              <a:defRPr sz="1851"/>
            </a:lvl5pPr>
            <a:lvl6pPr lvl="5" indent="0">
              <a:spcBef>
                <a:spcPts val="0"/>
              </a:spcBef>
              <a:buNone/>
              <a:defRPr sz="1851"/>
            </a:lvl6pPr>
            <a:lvl7pPr lvl="6" indent="0">
              <a:spcBef>
                <a:spcPts val="0"/>
              </a:spcBef>
              <a:buNone/>
              <a:defRPr sz="1851"/>
            </a:lvl7pPr>
            <a:lvl8pPr lvl="7" indent="0">
              <a:spcBef>
                <a:spcPts val="0"/>
              </a:spcBef>
              <a:buNone/>
              <a:defRPr sz="1851"/>
            </a:lvl8pPr>
            <a:lvl9pPr lvl="8" indent="0">
              <a:spcBef>
                <a:spcPts val="0"/>
              </a:spcBef>
              <a:buNone/>
              <a:defRPr sz="1851"/>
            </a:lvl9pPr>
          </a:lstStyle>
          <a:p>
            <a:endParaRPr/>
          </a:p>
        </p:txBody>
      </p:sp>
      <p:sp>
        <p:nvSpPr>
          <p:cNvPr id="69" name="Shape 69"/>
          <p:cNvSpPr>
            <a:spLocks noGrp="1"/>
          </p:cNvSpPr>
          <p:nvPr>
            <p:ph type="pic" idx="2"/>
          </p:nvPr>
        </p:nvSpPr>
        <p:spPr>
          <a:xfrm>
            <a:off x="2389716" y="612775"/>
            <a:ext cx="7315200" cy="4114800"/>
          </a:xfrm>
          <a:prstGeom prst="rect">
            <a:avLst/>
          </a:prstGeom>
          <a:noFill/>
          <a:ln>
            <a:noFill/>
          </a:ln>
        </p:spPr>
        <p:txBody>
          <a:bodyPr lIns="181577" tIns="181577" rIns="181577" bIns="181577"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3635"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07539"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61298"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15068"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68967"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22601"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176235"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29983"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2389716" y="5367504"/>
            <a:ext cx="7315200" cy="804861"/>
          </a:xfrm>
          <a:prstGeom prst="rect">
            <a:avLst/>
          </a:prstGeom>
          <a:noFill/>
          <a:ln>
            <a:noFill/>
          </a:ln>
        </p:spPr>
        <p:txBody>
          <a:bodyPr lIns="181577" tIns="181577" rIns="181577" bIns="181577" anchor="t" anchorCtr="0"/>
          <a:lstStyle>
            <a:lvl1pPr marL="0" marR="0" lvl="0" indent="0" algn="l" rtl="0">
              <a:spcBef>
                <a:spcPts val="280"/>
              </a:spcBef>
              <a:buClr>
                <a:schemeClr val="dk1"/>
              </a:buClr>
              <a:buFont typeface="Arial"/>
              <a:buNone/>
              <a:defRPr sz="1451" b="0" i="0" u="none" strike="noStrike" cap="none">
                <a:solidFill>
                  <a:schemeClr val="dk1"/>
                </a:solidFill>
                <a:latin typeface="Calibri"/>
                <a:ea typeface="Calibri"/>
                <a:cs typeface="Calibri"/>
                <a:sym typeface="Calibri"/>
              </a:defRPr>
            </a:lvl1pPr>
            <a:lvl2pPr marL="453635"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07539" marR="0" lvl="2" indent="0" algn="l" rtl="0">
              <a:spcBef>
                <a:spcPts val="200"/>
              </a:spcBef>
              <a:buClr>
                <a:schemeClr val="dk1"/>
              </a:buClr>
              <a:buFont typeface="Arial"/>
              <a:buNone/>
              <a:defRPr sz="1051" b="0" i="0" u="none" strike="noStrike" cap="none">
                <a:solidFill>
                  <a:schemeClr val="dk1"/>
                </a:solidFill>
                <a:latin typeface="Calibri"/>
                <a:ea typeface="Calibri"/>
                <a:cs typeface="Calibri"/>
                <a:sym typeface="Calibri"/>
              </a:defRPr>
            </a:lvl3pPr>
            <a:lvl4pPr marL="1361298" marR="0" lvl="3" indent="0" algn="l" rtl="0">
              <a:spcBef>
                <a:spcPts val="180"/>
              </a:spcBef>
              <a:buClr>
                <a:schemeClr val="dk1"/>
              </a:buClr>
              <a:buFont typeface="Arial"/>
              <a:buNone/>
              <a:defRPr sz="951" b="0" i="0" u="none" strike="noStrike" cap="none">
                <a:solidFill>
                  <a:schemeClr val="dk1"/>
                </a:solidFill>
                <a:latin typeface="Calibri"/>
                <a:ea typeface="Calibri"/>
                <a:cs typeface="Calibri"/>
                <a:sym typeface="Calibri"/>
              </a:defRPr>
            </a:lvl4pPr>
            <a:lvl5pPr marL="1815068" marR="0" lvl="4" indent="0" algn="l" rtl="0">
              <a:spcBef>
                <a:spcPts val="180"/>
              </a:spcBef>
              <a:buClr>
                <a:schemeClr val="dk1"/>
              </a:buClr>
              <a:buFont typeface="Arial"/>
              <a:buNone/>
              <a:defRPr sz="951" b="0" i="0" u="none" strike="noStrike" cap="none">
                <a:solidFill>
                  <a:schemeClr val="dk1"/>
                </a:solidFill>
                <a:latin typeface="Calibri"/>
                <a:ea typeface="Calibri"/>
                <a:cs typeface="Calibri"/>
                <a:sym typeface="Calibri"/>
              </a:defRPr>
            </a:lvl5pPr>
            <a:lvl6pPr marL="2268967" marR="0" lvl="5" indent="0" algn="l" rtl="0">
              <a:spcBef>
                <a:spcPts val="180"/>
              </a:spcBef>
              <a:buClr>
                <a:schemeClr val="dk1"/>
              </a:buClr>
              <a:buFont typeface="Arial"/>
              <a:buNone/>
              <a:defRPr sz="951" b="0" i="0" u="none" strike="noStrike" cap="none">
                <a:solidFill>
                  <a:schemeClr val="dk1"/>
                </a:solidFill>
                <a:latin typeface="Calibri"/>
                <a:ea typeface="Calibri"/>
                <a:cs typeface="Calibri"/>
                <a:sym typeface="Calibri"/>
              </a:defRPr>
            </a:lvl6pPr>
            <a:lvl7pPr marL="2722601" marR="0" lvl="6" indent="0" algn="l" rtl="0">
              <a:spcBef>
                <a:spcPts val="180"/>
              </a:spcBef>
              <a:buClr>
                <a:schemeClr val="dk1"/>
              </a:buClr>
              <a:buFont typeface="Arial"/>
              <a:buNone/>
              <a:defRPr sz="951" b="0" i="0" u="none" strike="noStrike" cap="none">
                <a:solidFill>
                  <a:schemeClr val="dk1"/>
                </a:solidFill>
                <a:latin typeface="Calibri"/>
                <a:ea typeface="Calibri"/>
                <a:cs typeface="Calibri"/>
                <a:sym typeface="Calibri"/>
              </a:defRPr>
            </a:lvl7pPr>
            <a:lvl8pPr marL="3176235" marR="0" lvl="7" indent="0" algn="l" rtl="0">
              <a:spcBef>
                <a:spcPts val="180"/>
              </a:spcBef>
              <a:buClr>
                <a:schemeClr val="dk1"/>
              </a:buClr>
              <a:buFont typeface="Arial"/>
              <a:buNone/>
              <a:defRPr sz="951" b="0" i="0" u="none" strike="noStrike" cap="none">
                <a:solidFill>
                  <a:schemeClr val="dk1"/>
                </a:solidFill>
                <a:latin typeface="Calibri"/>
                <a:ea typeface="Calibri"/>
                <a:cs typeface="Calibri"/>
                <a:sym typeface="Calibri"/>
              </a:defRPr>
            </a:lvl8pPr>
            <a:lvl9pPr marL="3629983" marR="0" lvl="8" indent="0" algn="l" rtl="0">
              <a:spcBef>
                <a:spcPts val="180"/>
              </a:spcBef>
              <a:buClr>
                <a:schemeClr val="dk1"/>
              </a:buClr>
              <a:buFont typeface="Arial"/>
              <a:buNone/>
              <a:defRPr sz="951"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09600" y="6356516"/>
            <a:ext cx="2844800" cy="365125"/>
          </a:xfrm>
          <a:prstGeom prst="rect">
            <a:avLst/>
          </a:prstGeom>
          <a:noFill/>
          <a:ln>
            <a:noFill/>
          </a:ln>
        </p:spPr>
        <p:txBody>
          <a:bodyPr lIns="181577" tIns="181577" rIns="181577" bIns="181577"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165670" y="6356516"/>
            <a:ext cx="3860799" cy="365125"/>
          </a:xfrm>
          <a:prstGeom prst="rect">
            <a:avLst/>
          </a:prstGeom>
          <a:noFill/>
          <a:ln>
            <a:noFill/>
          </a:ln>
        </p:spPr>
        <p:txBody>
          <a:bodyPr lIns="181577" tIns="181577" rIns="181577" bIns="181577"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737600" y="6356516"/>
            <a:ext cx="2844800" cy="365125"/>
          </a:xfrm>
          <a:prstGeom prst="rect">
            <a:avLst/>
          </a:prstGeom>
          <a:noFill/>
          <a:ln>
            <a:noFill/>
          </a:ln>
        </p:spPr>
        <p:txBody>
          <a:bodyPr lIns="181577" tIns="91173" rIns="181577" bIns="91173" anchor="ctr" anchorCtr="0">
            <a:noAutofit/>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835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7EE24-5174-47AB-8EAC-E63B26515552}" type="slidenum">
              <a:rPr lang="en-US"/>
              <a:pPr>
                <a:defRPr/>
              </a:pPr>
              <a:t>‹#›</a:t>
            </a:fld>
            <a:endParaRPr lang="en-US"/>
          </a:p>
        </p:txBody>
      </p:sp>
    </p:spTree>
    <p:extLst>
      <p:ext uri="{BB962C8B-B14F-4D97-AF65-F5344CB8AC3E}">
        <p14:creationId xmlns:p14="http://schemas.microsoft.com/office/powerpoint/2010/main" val="531111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70" y="274637"/>
            <a:ext cx="10972799" cy="1143000"/>
          </a:xfrm>
          <a:prstGeom prst="rect">
            <a:avLst/>
          </a:prstGeom>
          <a:noFill/>
          <a:ln>
            <a:noFill/>
          </a:ln>
        </p:spPr>
        <p:txBody>
          <a:bodyPr lIns="181577" tIns="181577" rIns="181577" bIns="181577"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51"/>
            </a:lvl2pPr>
            <a:lvl3pPr lvl="2" indent="0">
              <a:spcBef>
                <a:spcPts val="0"/>
              </a:spcBef>
              <a:buNone/>
              <a:defRPr sz="1851"/>
            </a:lvl3pPr>
            <a:lvl4pPr lvl="3" indent="0">
              <a:spcBef>
                <a:spcPts val="0"/>
              </a:spcBef>
              <a:buNone/>
              <a:defRPr sz="1851"/>
            </a:lvl4pPr>
            <a:lvl5pPr lvl="4" indent="0">
              <a:spcBef>
                <a:spcPts val="0"/>
              </a:spcBef>
              <a:buNone/>
              <a:defRPr sz="1851"/>
            </a:lvl5pPr>
            <a:lvl6pPr lvl="5" indent="0">
              <a:spcBef>
                <a:spcPts val="0"/>
              </a:spcBef>
              <a:buNone/>
              <a:defRPr sz="1851"/>
            </a:lvl6pPr>
            <a:lvl7pPr lvl="6" indent="0">
              <a:spcBef>
                <a:spcPts val="0"/>
              </a:spcBef>
              <a:buNone/>
              <a:defRPr sz="1851"/>
            </a:lvl7pPr>
            <a:lvl8pPr lvl="7" indent="0">
              <a:spcBef>
                <a:spcPts val="0"/>
              </a:spcBef>
              <a:buNone/>
              <a:defRPr sz="1851"/>
            </a:lvl8pPr>
            <a:lvl9pPr lvl="8" indent="0">
              <a:spcBef>
                <a:spcPts val="0"/>
              </a:spcBef>
              <a:buNone/>
              <a:defRPr sz="1851"/>
            </a:lvl9pPr>
          </a:lstStyle>
          <a:p>
            <a:endParaRPr/>
          </a:p>
        </p:txBody>
      </p:sp>
      <p:sp>
        <p:nvSpPr>
          <p:cNvPr id="76" name="Shape 76"/>
          <p:cNvSpPr txBox="1">
            <a:spLocks noGrp="1"/>
          </p:cNvSpPr>
          <p:nvPr>
            <p:ph type="body" idx="1"/>
          </p:nvPr>
        </p:nvSpPr>
        <p:spPr>
          <a:xfrm rot="5400000">
            <a:off x="3833081" y="-1623216"/>
            <a:ext cx="4525963" cy="10972799"/>
          </a:xfrm>
          <a:prstGeom prst="rect">
            <a:avLst/>
          </a:prstGeom>
          <a:noFill/>
          <a:ln>
            <a:noFill/>
          </a:ln>
        </p:spPr>
        <p:txBody>
          <a:bodyPr lIns="181577" tIns="181577" rIns="181577" bIns="181577" anchor="t" anchorCtr="0"/>
          <a:lstStyle>
            <a:lvl1pPr marL="340426" marR="0" lvl="0" indent="-138543"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37348" marR="0" lvl="1" indent="-10714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34490" marR="0" lvl="2" indent="-75611"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588116" marR="0" lvl="3"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41750" marR="0" lvl="4"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495652" marR="0" lvl="5"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49421" marR="0" lvl="6"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03188" marR="0" lvl="7"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57085" marR="0" lvl="8"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609600" y="6356516"/>
            <a:ext cx="2844800" cy="365125"/>
          </a:xfrm>
          <a:prstGeom prst="rect">
            <a:avLst/>
          </a:prstGeom>
          <a:noFill/>
          <a:ln>
            <a:noFill/>
          </a:ln>
        </p:spPr>
        <p:txBody>
          <a:bodyPr lIns="181577" tIns="181577" rIns="181577" bIns="181577"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4165670" y="6356516"/>
            <a:ext cx="3860799" cy="365125"/>
          </a:xfrm>
          <a:prstGeom prst="rect">
            <a:avLst/>
          </a:prstGeom>
          <a:noFill/>
          <a:ln>
            <a:noFill/>
          </a:ln>
        </p:spPr>
        <p:txBody>
          <a:bodyPr lIns="181577" tIns="181577" rIns="181577" bIns="181577"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737600" y="6356516"/>
            <a:ext cx="2844800" cy="365125"/>
          </a:xfrm>
          <a:prstGeom prst="rect">
            <a:avLst/>
          </a:prstGeom>
          <a:noFill/>
          <a:ln>
            <a:noFill/>
          </a:ln>
        </p:spPr>
        <p:txBody>
          <a:bodyPr lIns="181577" tIns="91173" rIns="181577" bIns="91173" anchor="ctr" anchorCtr="0">
            <a:noAutofit/>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64347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7285171" y="1829267"/>
            <a:ext cx="5851525" cy="2743199"/>
          </a:xfrm>
          <a:prstGeom prst="rect">
            <a:avLst/>
          </a:prstGeom>
          <a:noFill/>
          <a:ln>
            <a:noFill/>
          </a:ln>
        </p:spPr>
        <p:txBody>
          <a:bodyPr lIns="181577" tIns="181577" rIns="181577" bIns="181577"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51"/>
            </a:lvl2pPr>
            <a:lvl3pPr lvl="2" indent="0">
              <a:spcBef>
                <a:spcPts val="0"/>
              </a:spcBef>
              <a:buNone/>
              <a:defRPr sz="1851"/>
            </a:lvl3pPr>
            <a:lvl4pPr lvl="3" indent="0">
              <a:spcBef>
                <a:spcPts val="0"/>
              </a:spcBef>
              <a:buNone/>
              <a:defRPr sz="1851"/>
            </a:lvl4pPr>
            <a:lvl5pPr lvl="4" indent="0">
              <a:spcBef>
                <a:spcPts val="0"/>
              </a:spcBef>
              <a:buNone/>
              <a:defRPr sz="1851"/>
            </a:lvl5pPr>
            <a:lvl6pPr lvl="5" indent="0">
              <a:spcBef>
                <a:spcPts val="0"/>
              </a:spcBef>
              <a:buNone/>
              <a:defRPr sz="1851"/>
            </a:lvl6pPr>
            <a:lvl7pPr lvl="6" indent="0">
              <a:spcBef>
                <a:spcPts val="0"/>
              </a:spcBef>
              <a:buNone/>
              <a:defRPr sz="1851"/>
            </a:lvl7pPr>
            <a:lvl8pPr lvl="7" indent="0">
              <a:spcBef>
                <a:spcPts val="0"/>
              </a:spcBef>
              <a:buNone/>
              <a:defRPr sz="1851"/>
            </a:lvl8pPr>
            <a:lvl9pPr lvl="8" indent="0">
              <a:spcBef>
                <a:spcPts val="0"/>
              </a:spcBef>
              <a:buNone/>
              <a:defRPr sz="1851"/>
            </a:lvl9pPr>
          </a:lstStyle>
          <a:p>
            <a:endParaRPr/>
          </a:p>
        </p:txBody>
      </p:sp>
      <p:sp>
        <p:nvSpPr>
          <p:cNvPr id="82" name="Shape 82"/>
          <p:cNvSpPr txBox="1">
            <a:spLocks noGrp="1"/>
          </p:cNvSpPr>
          <p:nvPr>
            <p:ph type="body" idx="1"/>
          </p:nvPr>
        </p:nvSpPr>
        <p:spPr>
          <a:xfrm rot="5400000">
            <a:off x="1697163" y="-812799"/>
            <a:ext cx="5851525" cy="8026400"/>
          </a:xfrm>
          <a:prstGeom prst="rect">
            <a:avLst/>
          </a:prstGeom>
          <a:noFill/>
          <a:ln>
            <a:noFill/>
          </a:ln>
        </p:spPr>
        <p:txBody>
          <a:bodyPr lIns="181577" tIns="181577" rIns="181577" bIns="181577" anchor="t" anchorCtr="0"/>
          <a:lstStyle>
            <a:lvl1pPr marL="340426" marR="0" lvl="0" indent="-138543"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37348" marR="0" lvl="1" indent="-10714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34490" marR="0" lvl="2" indent="-75611"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588116" marR="0" lvl="3"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41750" marR="0" lvl="4"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495652" marR="0" lvl="5"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49421" marR="0" lvl="6"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03188" marR="0" lvl="7"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57085" marR="0" lvl="8" indent="-100809"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609600" y="6356516"/>
            <a:ext cx="2844800" cy="365125"/>
          </a:xfrm>
          <a:prstGeom prst="rect">
            <a:avLst/>
          </a:prstGeom>
          <a:noFill/>
          <a:ln>
            <a:noFill/>
          </a:ln>
        </p:spPr>
        <p:txBody>
          <a:bodyPr lIns="181577" tIns="181577" rIns="181577" bIns="181577"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4165670" y="6356516"/>
            <a:ext cx="3860799" cy="365125"/>
          </a:xfrm>
          <a:prstGeom prst="rect">
            <a:avLst/>
          </a:prstGeom>
          <a:noFill/>
          <a:ln>
            <a:noFill/>
          </a:ln>
        </p:spPr>
        <p:txBody>
          <a:bodyPr lIns="181577" tIns="181577" rIns="181577" bIns="181577"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8737600" y="6356516"/>
            <a:ext cx="2844800" cy="365125"/>
          </a:xfrm>
          <a:prstGeom prst="rect">
            <a:avLst/>
          </a:prstGeom>
          <a:noFill/>
          <a:ln>
            <a:noFill/>
          </a:ln>
        </p:spPr>
        <p:txBody>
          <a:bodyPr lIns="181577" tIns="91173" rIns="181577" bIns="91173" anchor="ctr" anchorCtr="0">
            <a:noAutofit/>
          </a:bodyPr>
          <a:lstStyle/>
          <a:p>
            <a:pPr algn="r">
              <a:buSzPct val="25000"/>
            </a:pPr>
            <a:fld id="{00000000-1234-1234-1234-123412341234}" type="slidenum">
              <a:rPr lang="en-US" sz="1200" smtClean="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4372893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C66090-EE08-4184-BE2C-F5C717AD1BB6}" type="datetimeFigureOut">
              <a:rPr lang="en-US" smtClean="0"/>
              <a:pPr/>
              <a:t>10/9/20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D7E9A7-7696-4937-9824-4740381069E0}"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377263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C66090-EE08-4184-BE2C-F5C717AD1BB6}" type="datetimeFigureOut">
              <a:rPr lang="en-US" smtClean="0"/>
              <a:pPr/>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D7E9A7-7696-4937-9824-4740381069E0}"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06829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069" indent="0" algn="ctr">
              <a:buNone/>
              <a:defRPr>
                <a:solidFill>
                  <a:schemeClr val="tx1">
                    <a:tint val="75000"/>
                  </a:schemeClr>
                </a:solidFill>
              </a:defRPr>
            </a:lvl2pPr>
            <a:lvl3pPr marL="912125" indent="0" algn="ctr">
              <a:buNone/>
              <a:defRPr>
                <a:solidFill>
                  <a:schemeClr val="tx1">
                    <a:tint val="75000"/>
                  </a:schemeClr>
                </a:solidFill>
              </a:defRPr>
            </a:lvl3pPr>
            <a:lvl4pPr marL="1368183" indent="0" algn="ctr">
              <a:buNone/>
              <a:defRPr>
                <a:solidFill>
                  <a:schemeClr val="tx1">
                    <a:tint val="75000"/>
                  </a:schemeClr>
                </a:solidFill>
              </a:defRPr>
            </a:lvl4pPr>
            <a:lvl5pPr marL="1824249" indent="0" algn="ctr">
              <a:buNone/>
              <a:defRPr>
                <a:solidFill>
                  <a:schemeClr val="tx1">
                    <a:tint val="75000"/>
                  </a:schemeClr>
                </a:solidFill>
              </a:defRPr>
            </a:lvl5pPr>
            <a:lvl6pPr marL="2280306" indent="0" algn="ctr">
              <a:buNone/>
              <a:defRPr>
                <a:solidFill>
                  <a:schemeClr val="tx1">
                    <a:tint val="75000"/>
                  </a:schemeClr>
                </a:solidFill>
              </a:defRPr>
            </a:lvl6pPr>
            <a:lvl7pPr marL="2736372" indent="0" algn="ctr">
              <a:buNone/>
              <a:defRPr>
                <a:solidFill>
                  <a:schemeClr val="tx1">
                    <a:tint val="75000"/>
                  </a:schemeClr>
                </a:solidFill>
              </a:defRPr>
            </a:lvl7pPr>
            <a:lvl8pPr marL="3192436" indent="0" algn="ctr">
              <a:buNone/>
              <a:defRPr>
                <a:solidFill>
                  <a:schemeClr val="tx1">
                    <a:tint val="75000"/>
                  </a:schemeClr>
                </a:solidFill>
              </a:defRPr>
            </a:lvl8pPr>
            <a:lvl9pPr marL="36484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929746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330109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069" indent="0">
              <a:buNone/>
              <a:defRPr sz="1751">
                <a:solidFill>
                  <a:schemeClr val="tx1">
                    <a:tint val="75000"/>
                  </a:schemeClr>
                </a:solidFill>
              </a:defRPr>
            </a:lvl2pPr>
            <a:lvl3pPr marL="912125" indent="0">
              <a:buNone/>
              <a:defRPr sz="1600">
                <a:solidFill>
                  <a:schemeClr val="tx1">
                    <a:tint val="75000"/>
                  </a:schemeClr>
                </a:solidFill>
              </a:defRPr>
            </a:lvl3pPr>
            <a:lvl4pPr marL="1368183" indent="0">
              <a:buNone/>
              <a:defRPr sz="1351">
                <a:solidFill>
                  <a:schemeClr val="tx1">
                    <a:tint val="75000"/>
                  </a:schemeClr>
                </a:solidFill>
              </a:defRPr>
            </a:lvl4pPr>
            <a:lvl5pPr marL="1824249" indent="0">
              <a:buNone/>
              <a:defRPr sz="1351">
                <a:solidFill>
                  <a:schemeClr val="tx1">
                    <a:tint val="75000"/>
                  </a:schemeClr>
                </a:solidFill>
              </a:defRPr>
            </a:lvl5pPr>
            <a:lvl6pPr marL="2280306" indent="0">
              <a:buNone/>
              <a:defRPr sz="1351">
                <a:solidFill>
                  <a:schemeClr val="tx1">
                    <a:tint val="75000"/>
                  </a:schemeClr>
                </a:solidFill>
              </a:defRPr>
            </a:lvl6pPr>
            <a:lvl7pPr marL="2736372" indent="0">
              <a:buNone/>
              <a:defRPr sz="1351">
                <a:solidFill>
                  <a:schemeClr val="tx1">
                    <a:tint val="75000"/>
                  </a:schemeClr>
                </a:solidFill>
              </a:defRPr>
            </a:lvl7pPr>
            <a:lvl8pPr marL="3192436" indent="0">
              <a:buNone/>
              <a:defRPr sz="1351">
                <a:solidFill>
                  <a:schemeClr val="tx1">
                    <a:tint val="75000"/>
                  </a:schemeClr>
                </a:solidFill>
              </a:defRPr>
            </a:lvl8pPr>
            <a:lvl9pPr marL="3648498" indent="0">
              <a:buNone/>
              <a:defRPr sz="135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0223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751"/>
            </a:lvl4pPr>
            <a:lvl5pPr>
              <a:defRPr sz="1751"/>
            </a:lvl5pPr>
            <a:lvl6pPr>
              <a:defRPr sz="1751"/>
            </a:lvl6pPr>
            <a:lvl7pPr>
              <a:defRPr sz="1751"/>
            </a:lvl7pPr>
            <a:lvl8pPr>
              <a:defRPr sz="1751"/>
            </a:lvl8pPr>
            <a:lvl9pPr>
              <a:defRPr sz="17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751"/>
            </a:lvl4pPr>
            <a:lvl5pPr>
              <a:defRPr sz="1751"/>
            </a:lvl5pPr>
            <a:lvl6pPr>
              <a:defRPr sz="1751"/>
            </a:lvl6pPr>
            <a:lvl7pPr>
              <a:defRPr sz="1751"/>
            </a:lvl7pPr>
            <a:lvl8pPr>
              <a:defRPr sz="1751"/>
            </a:lvl8pPr>
            <a:lvl9pPr>
              <a:defRPr sz="17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1381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2" y="1535113"/>
            <a:ext cx="5386917" cy="639763"/>
          </a:xfrm>
        </p:spPr>
        <p:txBody>
          <a:bodyPr anchor="b"/>
          <a:lstStyle>
            <a:lvl1pPr marL="0" indent="0">
              <a:buNone/>
              <a:defRPr sz="2400" b="1"/>
            </a:lvl1pPr>
            <a:lvl2pPr marL="456069" indent="0">
              <a:buNone/>
              <a:defRPr sz="2000" b="1"/>
            </a:lvl2pPr>
            <a:lvl3pPr marL="912125" indent="0">
              <a:buNone/>
              <a:defRPr sz="1751" b="1"/>
            </a:lvl3pPr>
            <a:lvl4pPr marL="1368183" indent="0">
              <a:buNone/>
              <a:defRPr sz="1600" b="1"/>
            </a:lvl4pPr>
            <a:lvl5pPr marL="1824249" indent="0">
              <a:buNone/>
              <a:defRPr sz="1600" b="1"/>
            </a:lvl5pPr>
            <a:lvl6pPr marL="2280306" indent="0">
              <a:buNone/>
              <a:defRPr sz="1600" b="1"/>
            </a:lvl6pPr>
            <a:lvl7pPr marL="2736372" indent="0">
              <a:buNone/>
              <a:defRPr sz="1600" b="1"/>
            </a:lvl7pPr>
            <a:lvl8pPr marL="3192436" indent="0">
              <a:buNone/>
              <a:defRPr sz="1600" b="1"/>
            </a:lvl8pPr>
            <a:lvl9pPr marL="364849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12" y="2174875"/>
            <a:ext cx="5386917" cy="3951288"/>
          </a:xfrm>
        </p:spPr>
        <p:txBody>
          <a:bodyPr/>
          <a:lstStyle>
            <a:lvl1pPr>
              <a:defRPr sz="2400"/>
            </a:lvl1pPr>
            <a:lvl2pPr>
              <a:defRPr sz="2000"/>
            </a:lvl2pPr>
            <a:lvl3pPr>
              <a:defRPr sz="175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1" y="1535113"/>
            <a:ext cx="5389033" cy="639763"/>
          </a:xfrm>
        </p:spPr>
        <p:txBody>
          <a:bodyPr anchor="b"/>
          <a:lstStyle>
            <a:lvl1pPr marL="0" indent="0">
              <a:buNone/>
              <a:defRPr sz="2400" b="1"/>
            </a:lvl1pPr>
            <a:lvl2pPr marL="456069" indent="0">
              <a:buNone/>
              <a:defRPr sz="2000" b="1"/>
            </a:lvl2pPr>
            <a:lvl3pPr marL="912125" indent="0">
              <a:buNone/>
              <a:defRPr sz="1751" b="1"/>
            </a:lvl3pPr>
            <a:lvl4pPr marL="1368183" indent="0">
              <a:buNone/>
              <a:defRPr sz="1600" b="1"/>
            </a:lvl4pPr>
            <a:lvl5pPr marL="1824249" indent="0">
              <a:buNone/>
              <a:defRPr sz="1600" b="1"/>
            </a:lvl5pPr>
            <a:lvl6pPr marL="2280306" indent="0">
              <a:buNone/>
              <a:defRPr sz="1600" b="1"/>
            </a:lvl6pPr>
            <a:lvl7pPr marL="2736372" indent="0">
              <a:buNone/>
              <a:defRPr sz="1600" b="1"/>
            </a:lvl7pPr>
            <a:lvl8pPr marL="3192436" indent="0">
              <a:buNone/>
              <a:defRPr sz="1600" b="1"/>
            </a:lvl8pPr>
            <a:lvl9pPr marL="364849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1" y="2174875"/>
            <a:ext cx="5389033" cy="3951288"/>
          </a:xfrm>
        </p:spPr>
        <p:txBody>
          <a:bodyPr/>
          <a:lstStyle>
            <a:lvl1pPr>
              <a:defRPr sz="2400"/>
            </a:lvl1pPr>
            <a:lvl2pPr>
              <a:defRPr sz="2000"/>
            </a:lvl2pPr>
            <a:lvl3pPr>
              <a:defRPr sz="1751"/>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99004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88696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36800" y="2362200"/>
            <a:ext cx="4368800" cy="3657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08800" y="2362200"/>
            <a:ext cx="4368800" cy="36576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F74823-41A3-4D06-A147-2585CC1848C8}" type="slidenum">
              <a:rPr lang="en-US"/>
              <a:pPr>
                <a:defRPr/>
              </a:pPr>
              <a:t>‹#›</a:t>
            </a:fld>
            <a:endParaRPr lang="en-US"/>
          </a:p>
        </p:txBody>
      </p:sp>
    </p:spTree>
    <p:extLst>
      <p:ext uri="{BB962C8B-B14F-4D97-AF65-F5344CB8AC3E}">
        <p14:creationId xmlns:p14="http://schemas.microsoft.com/office/powerpoint/2010/main" val="3721072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00705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0"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5" y="27310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0" y="1435104"/>
            <a:ext cx="4011084" cy="4691063"/>
          </a:xfrm>
        </p:spPr>
        <p:txBody>
          <a:bodyPr/>
          <a:lstStyle>
            <a:lvl1pPr marL="0" indent="0">
              <a:buNone/>
              <a:defRPr sz="1351"/>
            </a:lvl1pPr>
            <a:lvl2pPr marL="456069" indent="0">
              <a:buNone/>
              <a:defRPr sz="1200"/>
            </a:lvl2pPr>
            <a:lvl3pPr marL="912125" indent="0">
              <a:buNone/>
              <a:defRPr sz="951"/>
            </a:lvl3pPr>
            <a:lvl4pPr marL="1368183" indent="0">
              <a:buNone/>
              <a:defRPr sz="951"/>
            </a:lvl4pPr>
            <a:lvl5pPr marL="1824249" indent="0">
              <a:buNone/>
              <a:defRPr sz="951"/>
            </a:lvl5pPr>
            <a:lvl6pPr marL="2280306" indent="0">
              <a:buNone/>
              <a:defRPr sz="951"/>
            </a:lvl6pPr>
            <a:lvl7pPr marL="2736372" indent="0">
              <a:buNone/>
              <a:defRPr sz="951"/>
            </a:lvl7pPr>
            <a:lvl8pPr marL="3192436" indent="0">
              <a:buNone/>
              <a:defRPr sz="951"/>
            </a:lvl8pPr>
            <a:lvl9pPr marL="3648498" indent="0">
              <a:buNone/>
              <a:defRPr sz="951"/>
            </a:lvl9pPr>
          </a:lstStyle>
          <a:p>
            <a:pPr lvl="0"/>
            <a:r>
              <a:rPr lang="en-US"/>
              <a:t>Click to edit Master text styles</a:t>
            </a:r>
          </a:p>
        </p:txBody>
      </p:sp>
      <p:sp>
        <p:nvSpPr>
          <p:cNvPr id="5" name="Date Placeholder 4"/>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5897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069" indent="0">
              <a:buNone/>
              <a:defRPr sz="2800"/>
            </a:lvl2pPr>
            <a:lvl3pPr marL="912125" indent="0">
              <a:buNone/>
              <a:defRPr sz="2400"/>
            </a:lvl3pPr>
            <a:lvl4pPr marL="1368183" indent="0">
              <a:buNone/>
              <a:defRPr sz="2000"/>
            </a:lvl4pPr>
            <a:lvl5pPr marL="1824249" indent="0">
              <a:buNone/>
              <a:defRPr sz="2000"/>
            </a:lvl5pPr>
            <a:lvl6pPr marL="2280306" indent="0">
              <a:buNone/>
              <a:defRPr sz="2000"/>
            </a:lvl6pPr>
            <a:lvl7pPr marL="2736372" indent="0">
              <a:buNone/>
              <a:defRPr sz="2000"/>
            </a:lvl7pPr>
            <a:lvl8pPr marL="3192436" indent="0">
              <a:buNone/>
              <a:defRPr sz="2000"/>
            </a:lvl8pPr>
            <a:lvl9pPr marL="3648498" indent="0">
              <a:buNone/>
              <a:defRPr sz="2000"/>
            </a:lvl9pPr>
          </a:lstStyle>
          <a:p>
            <a:endParaRPr lang="en-US"/>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351"/>
            </a:lvl1pPr>
            <a:lvl2pPr marL="456069" indent="0">
              <a:buNone/>
              <a:defRPr sz="1200"/>
            </a:lvl2pPr>
            <a:lvl3pPr marL="912125" indent="0">
              <a:buNone/>
              <a:defRPr sz="951"/>
            </a:lvl3pPr>
            <a:lvl4pPr marL="1368183" indent="0">
              <a:buNone/>
              <a:defRPr sz="951"/>
            </a:lvl4pPr>
            <a:lvl5pPr marL="1824249" indent="0">
              <a:buNone/>
              <a:defRPr sz="951"/>
            </a:lvl5pPr>
            <a:lvl6pPr marL="2280306" indent="0">
              <a:buNone/>
              <a:defRPr sz="951"/>
            </a:lvl6pPr>
            <a:lvl7pPr marL="2736372" indent="0">
              <a:buNone/>
              <a:defRPr sz="951"/>
            </a:lvl7pPr>
            <a:lvl8pPr marL="3192436" indent="0">
              <a:buNone/>
              <a:defRPr sz="951"/>
            </a:lvl8pPr>
            <a:lvl9pPr marL="3648498" indent="0">
              <a:buNone/>
              <a:defRPr sz="951"/>
            </a:lvl9pPr>
          </a:lstStyle>
          <a:p>
            <a:pPr lvl="0"/>
            <a:r>
              <a:rPr lang="en-US"/>
              <a:t>Click to edit Master text styles</a:t>
            </a:r>
          </a:p>
        </p:txBody>
      </p:sp>
      <p:sp>
        <p:nvSpPr>
          <p:cNvPr id="5" name="Date Placeholder 4"/>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1727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189700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D1B56-C0B3-134C-A57F-0FA7B1C2A38B}"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46FA2F6-E8A0-0344-8FFC-40650B9AAC9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4307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4"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18864" y="-1587"/>
            <a:ext cx="1073149" cy="103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p:cNvCxnSpPr>
            <a:cxnSpLocks noChangeShapeType="1"/>
          </p:cNvCxnSpPr>
          <p:nvPr/>
        </p:nvCxnSpPr>
        <p:spPr bwMode="auto">
          <a:xfrm>
            <a:off x="5" y="1039813"/>
            <a:ext cx="1220470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7" name="Straight Connector 6"/>
          <p:cNvCxnSpPr/>
          <p:nvPr/>
        </p:nvCxnSpPr>
        <p:spPr>
          <a:xfrm>
            <a:off x="5" y="1008063"/>
            <a:ext cx="12204700" cy="0"/>
          </a:xfrm>
          <a:prstGeom prst="line">
            <a:avLst/>
          </a:prstGeom>
          <a:ln w="38100" cap="flat" cmpd="sng" algn="ctr">
            <a:solidFill>
              <a:srgbClr val="856B38"/>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p:nvPr>
        </p:nvSpPr>
        <p:spPr>
          <a:xfrm>
            <a:off x="0" y="0"/>
            <a:ext cx="12192000" cy="1051560"/>
          </a:xfrm>
          <a:prstGeom prst="rect">
            <a:avLst/>
          </a:prstGeom>
          <a:ln w="28575" cap="flat" cmpd="sng" algn="ctr">
            <a:noFill/>
            <a:prstDash val="solid"/>
            <a:round/>
            <a:headEnd type="none" w="med" len="med"/>
            <a:tailEnd type="none" w="med" len="med"/>
          </a:ln>
        </p:spPr>
        <p:txBody>
          <a:bodyPr anchor="ctr"/>
          <a:lstStyle>
            <a:lvl1pPr algn="l">
              <a:defRPr sz="4000">
                <a:latin typeface="Arial Narrow"/>
                <a:cs typeface="Arial"/>
              </a:defRPr>
            </a:lvl1pPr>
          </a:lstStyle>
          <a:p>
            <a:r>
              <a:rPr lang="en-US"/>
              <a:t>Click to edit Master title style</a:t>
            </a:r>
            <a:endParaRPr lang="en-US" dirty="0"/>
          </a:p>
        </p:txBody>
      </p:sp>
      <p:sp>
        <p:nvSpPr>
          <p:cNvPr id="8" name="Text Placeholder 7"/>
          <p:cNvSpPr>
            <a:spLocks noGrp="1"/>
          </p:cNvSpPr>
          <p:nvPr>
            <p:ph type="body" sz="quarter" idx="10"/>
          </p:nvPr>
        </p:nvSpPr>
        <p:spPr>
          <a:xfrm>
            <a:off x="319385" y="1265239"/>
            <a:ext cx="11582400" cy="5394960"/>
          </a:xfrm>
          <a:prstGeom prst="rect">
            <a:avLst/>
          </a:prstGeom>
        </p:spPr>
        <p:txBody>
          <a:bodyPr/>
          <a:lstStyle>
            <a:lvl1pPr marL="0" indent="0">
              <a:lnSpc>
                <a:spcPts val="3387"/>
              </a:lnSpc>
              <a:spcBef>
                <a:spcPts val="600"/>
              </a:spcBef>
              <a:spcAft>
                <a:spcPts val="600"/>
              </a:spcAft>
              <a:buClr>
                <a:srgbClr val="856B38"/>
              </a:buClr>
              <a:buNone/>
              <a:defRPr>
                <a:latin typeface="Arial Narrow" pitchFamily="34" charset="0"/>
                <a:cs typeface="Arial" pitchFamily="34" charset="0"/>
              </a:defRPr>
            </a:lvl1pPr>
            <a:lvl2pPr marL="741100" indent="-285040">
              <a:lnSpc>
                <a:spcPts val="2987"/>
              </a:lnSpc>
              <a:spcBef>
                <a:spcPts val="600"/>
              </a:spcBef>
              <a:spcAft>
                <a:spcPts val="600"/>
              </a:spcAft>
              <a:buClr>
                <a:srgbClr val="856B38"/>
              </a:buClr>
              <a:buFont typeface="Arial"/>
              <a:buChar char="•"/>
              <a:defRPr>
                <a:latin typeface="Arial Narrow" pitchFamily="34" charset="0"/>
                <a:cs typeface="Arial" pitchFamily="34" charset="0"/>
              </a:defRPr>
            </a:lvl2pPr>
            <a:lvl3pPr marL="1140157" indent="-228034">
              <a:lnSpc>
                <a:spcPts val="2587"/>
              </a:lnSpc>
              <a:spcBef>
                <a:spcPts val="600"/>
              </a:spcBef>
              <a:spcAft>
                <a:spcPts val="600"/>
              </a:spcAft>
              <a:buClr>
                <a:srgbClr val="856B38"/>
              </a:buClr>
              <a:buFont typeface="Wingdings" charset="2"/>
              <a:buChar char="§"/>
              <a:defRPr>
                <a:latin typeface="Arial Narrow" pitchFamily="34" charset="0"/>
                <a:cs typeface="Arial" pitchFamily="34" charset="0"/>
              </a:defRPr>
            </a:lvl3pPr>
            <a:lvl4pPr>
              <a:buClr>
                <a:srgbClr val="856B38"/>
              </a:buClr>
              <a:defRPr>
                <a:latin typeface="Arial Narrow" pitchFamily="34" charset="0"/>
                <a:cs typeface="Arial" pitchFamily="34" charset="0"/>
              </a:defRPr>
            </a:lvl4pPr>
            <a:lvl5pPr>
              <a:buClr>
                <a:srgbClr val="856B38"/>
              </a:buClr>
              <a:defRPr>
                <a:latin typeface="Arial Narrow"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6078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cxnSp>
        <p:nvCxnSpPr>
          <p:cNvPr id="3" name="Straight Connector 2"/>
          <p:cNvCxnSpPr>
            <a:cxnSpLocks noChangeShapeType="1"/>
          </p:cNvCxnSpPr>
          <p:nvPr/>
        </p:nvCxnSpPr>
        <p:spPr bwMode="auto">
          <a:xfrm>
            <a:off x="-12695" y="3432175"/>
            <a:ext cx="12204700" cy="0"/>
          </a:xfrm>
          <a:prstGeom prst="line">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cxnSp>
        <p:nvCxnSpPr>
          <p:cNvPr id="4" name="Straight Connector 3"/>
          <p:cNvCxnSpPr/>
          <p:nvPr/>
        </p:nvCxnSpPr>
        <p:spPr>
          <a:xfrm>
            <a:off x="-12695" y="3406775"/>
            <a:ext cx="12204700" cy="0"/>
          </a:xfrm>
          <a:prstGeom prst="line">
            <a:avLst/>
          </a:prstGeom>
          <a:ln w="38100" cap="flat" cmpd="sng" algn="ctr">
            <a:solidFill>
              <a:srgbClr val="856B38"/>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Box 4"/>
          <p:cNvSpPr txBox="1">
            <a:spLocks noChangeArrowheads="1"/>
          </p:cNvSpPr>
          <p:nvPr/>
        </p:nvSpPr>
        <p:spPr bwMode="auto">
          <a:xfrm>
            <a:off x="-12695" y="2670259"/>
            <a:ext cx="12204700" cy="707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9" tIns="45600" rIns="91199" bIns="45600">
            <a:spAutoFit/>
          </a:bodyPr>
          <a:lstStyle>
            <a:lvl1pPr eaLnBrk="0" hangingPunct="0">
              <a:defRPr sz="3200">
                <a:solidFill>
                  <a:schemeClr val="bg1"/>
                </a:solidFill>
                <a:latin typeface="Arial Narrow" charset="0"/>
                <a:ea typeface="ヒラギノ角ゴ Pro W3" charset="0"/>
                <a:cs typeface="ヒラギノ角ゴ Pro W3" charset="0"/>
              </a:defRPr>
            </a:lvl1pPr>
            <a:lvl2pPr marL="742950" indent="-285750" eaLnBrk="0" hangingPunct="0">
              <a:defRPr sz="3200">
                <a:solidFill>
                  <a:schemeClr val="bg1"/>
                </a:solidFill>
                <a:latin typeface="Arial Narrow" charset="0"/>
                <a:ea typeface="ヒラギノ角ゴ Pro W3" charset="0"/>
              </a:defRPr>
            </a:lvl2pPr>
            <a:lvl3pPr marL="1143000" indent="-228600" eaLnBrk="0" hangingPunct="0">
              <a:defRPr sz="3200">
                <a:solidFill>
                  <a:schemeClr val="bg1"/>
                </a:solidFill>
                <a:latin typeface="Arial Narrow" charset="0"/>
                <a:ea typeface="ヒラギノ角ゴ Pro W3" charset="0"/>
              </a:defRPr>
            </a:lvl3pPr>
            <a:lvl4pPr marL="1600200" indent="-228600" eaLnBrk="0" hangingPunct="0">
              <a:defRPr sz="3200">
                <a:solidFill>
                  <a:schemeClr val="bg1"/>
                </a:solidFill>
                <a:latin typeface="Arial Narrow" charset="0"/>
                <a:ea typeface="ヒラギノ角ゴ Pro W3" charset="0"/>
              </a:defRPr>
            </a:lvl4pPr>
            <a:lvl5pPr marL="2057400" indent="-228600" eaLnBrk="0" hangingPunct="0">
              <a:defRPr sz="3200">
                <a:solidFill>
                  <a:schemeClr val="bg1"/>
                </a:solidFill>
                <a:latin typeface="Arial Narrow" charset="0"/>
                <a:ea typeface="ヒラギノ角ゴ Pro W3" charset="0"/>
              </a:defRPr>
            </a:lvl5pPr>
            <a:lvl6pPr marL="2514600" indent="-228600" eaLnBrk="0" fontAlgn="base" hangingPunct="0">
              <a:spcBef>
                <a:spcPct val="0"/>
              </a:spcBef>
              <a:spcAft>
                <a:spcPct val="0"/>
              </a:spcAft>
              <a:defRPr sz="3200">
                <a:solidFill>
                  <a:schemeClr val="bg1"/>
                </a:solidFill>
                <a:latin typeface="Arial Narrow" charset="0"/>
                <a:ea typeface="ヒラギノ角ゴ Pro W3" charset="0"/>
              </a:defRPr>
            </a:lvl6pPr>
            <a:lvl7pPr marL="2971800" indent="-228600" eaLnBrk="0" fontAlgn="base" hangingPunct="0">
              <a:spcBef>
                <a:spcPct val="0"/>
              </a:spcBef>
              <a:spcAft>
                <a:spcPct val="0"/>
              </a:spcAft>
              <a:defRPr sz="3200">
                <a:solidFill>
                  <a:schemeClr val="bg1"/>
                </a:solidFill>
                <a:latin typeface="Arial Narrow" charset="0"/>
                <a:ea typeface="ヒラギノ角ゴ Pro W3" charset="0"/>
              </a:defRPr>
            </a:lvl7pPr>
            <a:lvl8pPr marL="3429000" indent="-228600" eaLnBrk="0" fontAlgn="base" hangingPunct="0">
              <a:spcBef>
                <a:spcPct val="0"/>
              </a:spcBef>
              <a:spcAft>
                <a:spcPct val="0"/>
              </a:spcAft>
              <a:defRPr sz="3200">
                <a:solidFill>
                  <a:schemeClr val="bg1"/>
                </a:solidFill>
                <a:latin typeface="Arial Narrow" charset="0"/>
                <a:ea typeface="ヒラギノ角ゴ Pro W3" charset="0"/>
              </a:defRPr>
            </a:lvl8pPr>
            <a:lvl9pPr marL="3886200" indent="-228600" eaLnBrk="0" fontAlgn="base" hangingPunct="0">
              <a:spcBef>
                <a:spcPct val="0"/>
              </a:spcBef>
              <a:spcAft>
                <a:spcPct val="0"/>
              </a:spcAft>
              <a:defRPr sz="3200">
                <a:solidFill>
                  <a:schemeClr val="bg1"/>
                </a:solidFill>
                <a:latin typeface="Arial Narrow" charset="0"/>
                <a:ea typeface="ヒラギノ角ゴ Pro W3" charset="0"/>
              </a:defRPr>
            </a:lvl9pPr>
          </a:lstStyle>
          <a:p>
            <a:pPr algn="ctr" defTabSz="456069" eaLnBrk="1" hangingPunct="1">
              <a:defRPr/>
            </a:pPr>
            <a:endParaRPr lang="en-US" sz="4000" dirty="0">
              <a:solidFill>
                <a:srgbClr val="000000"/>
              </a:solidFill>
            </a:endParaRPr>
          </a:p>
        </p:txBody>
      </p:sp>
      <p:pic>
        <p:nvPicPr>
          <p:cNvPr id="6"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18864" y="-1587"/>
            <a:ext cx="1073149" cy="103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Placeholder 13"/>
          <p:cNvSpPr>
            <a:spLocks noGrp="1"/>
          </p:cNvSpPr>
          <p:nvPr>
            <p:ph type="body" sz="quarter" idx="10"/>
          </p:nvPr>
        </p:nvSpPr>
        <p:spPr>
          <a:xfrm>
            <a:off x="0" y="2339283"/>
            <a:ext cx="12192000" cy="1051560"/>
          </a:xfrm>
          <a:prstGeom prst="rect">
            <a:avLst/>
          </a:prstGeom>
        </p:spPr>
        <p:txBody>
          <a:bodyPr vert="horz" anchor="ctr"/>
          <a:lstStyle>
            <a:lvl1pPr marL="0" indent="0" algn="ctr">
              <a:buNone/>
              <a:defRPr sz="4000">
                <a:latin typeface="Arial Narrow"/>
                <a:cs typeface="Arial Narrow"/>
              </a:defRPr>
            </a:lvl1pPr>
          </a:lstStyle>
          <a:p>
            <a:pPr lvl="0"/>
            <a:r>
              <a:rPr lang="en-US"/>
              <a:t>Click to edit Master text styles</a:t>
            </a:r>
          </a:p>
        </p:txBody>
      </p:sp>
    </p:spTree>
    <p:extLst>
      <p:ext uri="{BB962C8B-B14F-4D97-AF65-F5344CB8AC3E}">
        <p14:creationId xmlns:p14="http://schemas.microsoft.com/office/powerpoint/2010/main" val="16374316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3189" y="2614313"/>
            <a:ext cx="7415833" cy="2286000"/>
          </a:xfrm>
        </p:spPr>
        <p:txBody>
          <a:bodyPr anchor="ctr" anchorCtr="0"/>
          <a:lstStyle>
            <a:lvl1pPr algn="l">
              <a:lnSpc>
                <a:spcPts val="5983"/>
              </a:lnSpc>
              <a:defRPr sz="6000" b="1"/>
            </a:lvl1pPr>
          </a:lstStyle>
          <a:p>
            <a:r>
              <a:rPr lang="en-US"/>
              <a:t>Click to edit Master title style</a:t>
            </a:r>
            <a:endParaRPr lang="en-US" dirty="0"/>
          </a:p>
        </p:txBody>
      </p:sp>
      <p:sp>
        <p:nvSpPr>
          <p:cNvPr id="3" name="Subtitle 2"/>
          <p:cNvSpPr>
            <a:spLocks noGrp="1"/>
          </p:cNvSpPr>
          <p:nvPr>
            <p:ph type="subTitle" idx="1"/>
          </p:nvPr>
        </p:nvSpPr>
        <p:spPr>
          <a:xfrm>
            <a:off x="453177" y="1007913"/>
            <a:ext cx="7415833" cy="765175"/>
          </a:xfrm>
        </p:spPr>
        <p:txBody>
          <a:bodyPr numCol="1" anchor="b">
            <a:noAutofit/>
          </a:bodyPr>
          <a:lstStyle>
            <a:lvl1pPr marL="0" indent="0" algn="l" fontAlgn="b">
              <a:lnSpc>
                <a:spcPts val="4183"/>
              </a:lnSpc>
              <a:buNone/>
              <a:defRPr sz="3600"/>
            </a:lvl1pPr>
            <a:lvl2pPr marL="339137" indent="0" algn="ctr">
              <a:buNone/>
              <a:defRPr sz="1451"/>
            </a:lvl2pPr>
            <a:lvl3pPr marL="678274" indent="0" algn="ctr">
              <a:buNone/>
              <a:defRPr sz="1351"/>
            </a:lvl3pPr>
            <a:lvl4pPr marL="1017409" indent="0" algn="ctr">
              <a:buNone/>
              <a:defRPr sz="1200"/>
            </a:lvl4pPr>
            <a:lvl5pPr marL="1356545" indent="0" algn="ctr">
              <a:buNone/>
              <a:defRPr sz="1200"/>
            </a:lvl5pPr>
            <a:lvl6pPr marL="1695682" indent="0" algn="ctr">
              <a:buNone/>
              <a:defRPr sz="1200"/>
            </a:lvl6pPr>
            <a:lvl7pPr marL="2034818" indent="0" algn="ctr">
              <a:buNone/>
              <a:defRPr sz="1200"/>
            </a:lvl7pPr>
            <a:lvl8pPr marL="2373957" indent="0" algn="ctr">
              <a:buNone/>
              <a:defRPr sz="1200"/>
            </a:lvl8pPr>
            <a:lvl9pPr marL="2713094" indent="0" algn="ctr">
              <a:buNone/>
              <a:defRPr sz="1200"/>
            </a:lvl9pPr>
          </a:lstStyle>
          <a:p>
            <a:r>
              <a:rPr lang="en-US"/>
              <a:t>Click to edit Master subtitle style</a:t>
            </a:r>
            <a:endParaRPr lang="en-US" dirty="0"/>
          </a:p>
        </p:txBody>
      </p:sp>
      <p:cxnSp>
        <p:nvCxnSpPr>
          <p:cNvPr id="6" name="Straight Connector 5"/>
          <p:cNvCxnSpPr/>
          <p:nvPr/>
        </p:nvCxnSpPr>
        <p:spPr>
          <a:xfrm>
            <a:off x="453184" y="5022057"/>
            <a:ext cx="11276925"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sz="half" idx="10"/>
          </p:nvPr>
        </p:nvSpPr>
        <p:spPr>
          <a:xfrm>
            <a:off x="1726852" y="5499101"/>
            <a:ext cx="5481113" cy="882396"/>
          </a:xfrm>
        </p:spPr>
        <p:txBody>
          <a:bodyPr numCol="1">
            <a:noAutofit/>
          </a:bodyPr>
          <a:lstStyle>
            <a:lvl1pPr marL="0" indent="0">
              <a:lnSpc>
                <a:spcPts val="2687"/>
              </a:lnSpc>
              <a:spcBef>
                <a:spcPts val="1200"/>
              </a:spcBef>
              <a:buFontTx/>
              <a:buNone/>
              <a:defRPr sz="2000"/>
            </a:lvl1pPr>
            <a:lvl2pPr marL="0" indent="0">
              <a:lnSpc>
                <a:spcPts val="2100"/>
              </a:lnSpc>
              <a:spcBef>
                <a:spcPts val="0"/>
              </a:spcBef>
              <a:buFontTx/>
              <a:buNone/>
              <a:defRPr sz="1451"/>
            </a:lvl2pPr>
            <a:lvl3pPr marL="0" indent="0">
              <a:lnSpc>
                <a:spcPts val="2100"/>
              </a:lnSpc>
              <a:spcBef>
                <a:spcPts val="0"/>
              </a:spcBef>
              <a:buFontTx/>
              <a:buNone/>
              <a:defRPr sz="1451"/>
            </a:lvl3pPr>
            <a:lvl4pPr marL="0" indent="0">
              <a:lnSpc>
                <a:spcPts val="2100"/>
              </a:lnSpc>
              <a:spcBef>
                <a:spcPts val="0"/>
              </a:spcBef>
              <a:buFontTx/>
              <a:buNone/>
              <a:defRPr sz="1451"/>
            </a:lvl4pPr>
            <a:lvl5pPr marL="0" indent="0">
              <a:lnSpc>
                <a:spcPts val="2100"/>
              </a:lnSpc>
              <a:spcBef>
                <a:spcPts val="0"/>
              </a:spcBef>
              <a:buFontTx/>
              <a:buNone/>
              <a:defRPr sz="1451"/>
            </a:lvl5pPr>
          </a:lstStyle>
          <a:p>
            <a:pPr lvl="0"/>
            <a:r>
              <a:rPr lang="en-US"/>
              <a:t>Click to edit Master text styles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1751" y="3032689"/>
            <a:ext cx="3558347" cy="3007275"/>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468" y="5554308"/>
            <a:ext cx="836179" cy="735665"/>
          </a:xfrm>
          <a:prstGeom prst="rect">
            <a:avLst/>
          </a:prstGeom>
        </p:spPr>
      </p:pic>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71751" y="3032689"/>
            <a:ext cx="3558347" cy="3007275"/>
          </a:xfrm>
          <a:prstGeom prst="rect">
            <a:avLst/>
          </a:prstGeom>
        </p:spPr>
      </p:pic>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468" y="5554308"/>
            <a:ext cx="836179" cy="735665"/>
          </a:xfrm>
          <a:prstGeom prst="rect">
            <a:avLst/>
          </a:prstGeom>
        </p:spPr>
      </p:pic>
    </p:spTree>
    <p:extLst>
      <p:ext uri="{BB962C8B-B14F-4D97-AF65-F5344CB8AC3E}">
        <p14:creationId xmlns:p14="http://schemas.microsoft.com/office/powerpoint/2010/main" val="15415327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3184" y="2033567"/>
            <a:ext cx="11276925" cy="2789583"/>
          </a:xfrm>
        </p:spPr>
        <p:txBody>
          <a:bodyPr anchor="b"/>
          <a:lstStyle>
            <a:lvl1pPr>
              <a:lnSpc>
                <a:spcPts val="4183"/>
              </a:lnSpc>
              <a:defRPr sz="3600" b="0"/>
            </a:lvl1pPr>
          </a:lstStyle>
          <a:p>
            <a:r>
              <a:rPr lang="en-US"/>
              <a:t>Click to edit Master title style</a:t>
            </a:r>
            <a:endParaRPr lang="en-US" dirty="0"/>
          </a:p>
        </p:txBody>
      </p:sp>
      <p:cxnSp>
        <p:nvCxnSpPr>
          <p:cNvPr id="8" name="Straight Connector 7"/>
          <p:cNvCxnSpPr/>
          <p:nvPr/>
        </p:nvCxnSpPr>
        <p:spPr>
          <a:xfrm>
            <a:off x="453184" y="5022057"/>
            <a:ext cx="112769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1"/>
          </p:nvPr>
        </p:nvSpPr>
        <p:spPr/>
        <p:txBody>
          <a:bodyPr/>
          <a:lstStyle/>
          <a:p>
            <a:fld id="{3B84E91D-5E50-CA47-AE58-EB3F18DE5D50}" type="slidenum">
              <a:rPr lang="en-US" smtClean="0"/>
              <a:t>‹#›</a:t>
            </a:fld>
            <a:endParaRPr lang="en-US"/>
          </a:p>
        </p:txBody>
      </p:sp>
    </p:spTree>
    <p:extLst>
      <p:ext uri="{BB962C8B-B14F-4D97-AF65-F5344CB8AC3E}">
        <p14:creationId xmlns:p14="http://schemas.microsoft.com/office/powerpoint/2010/main" val="808892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One Column Full Spa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3B84E91D-5E50-CA47-AE58-EB3F18DE5D50}" type="slidenum">
              <a:rPr lang="en-US" smtClean="0"/>
              <a:pPr/>
              <a:t>‹#›</a:t>
            </a:fld>
            <a:endParaRPr lang="en-US"/>
          </a:p>
        </p:txBody>
      </p:sp>
      <p:sp>
        <p:nvSpPr>
          <p:cNvPr id="4" name="Title 9"/>
          <p:cNvSpPr>
            <a:spLocks noGrp="1"/>
          </p:cNvSpPr>
          <p:nvPr>
            <p:ph type="title"/>
          </p:nvPr>
        </p:nvSpPr>
        <p:spPr>
          <a:xfrm>
            <a:off x="453186" y="382211"/>
            <a:ext cx="11276925" cy="379807"/>
          </a:xfrm>
        </p:spPr>
        <p:txBody>
          <a:bodyPr/>
          <a:lstStyle>
            <a:lvl1pPr>
              <a:lnSpc>
                <a:spcPts val="2400"/>
              </a:lnSpc>
              <a:defRPr sz="2400"/>
            </a:lvl1pPr>
          </a:lstStyle>
          <a:p>
            <a:r>
              <a:rPr lang="en-US"/>
              <a:t>Click to edit Master title style</a:t>
            </a:r>
            <a:endParaRPr lang="en-US" dirty="0"/>
          </a:p>
        </p:txBody>
      </p:sp>
      <p:cxnSp>
        <p:nvCxnSpPr>
          <p:cNvPr id="5" name="Straight Connector 4"/>
          <p:cNvCxnSpPr/>
          <p:nvPr/>
        </p:nvCxnSpPr>
        <p:spPr>
          <a:xfrm>
            <a:off x="453184"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3"/>
          <p:cNvSpPr>
            <a:spLocks noGrp="1"/>
          </p:cNvSpPr>
          <p:nvPr>
            <p:ph type="body" sz="quarter" idx="11"/>
          </p:nvPr>
        </p:nvSpPr>
        <p:spPr>
          <a:xfrm>
            <a:off x="463881" y="1262955"/>
            <a:ext cx="11264647" cy="4979895"/>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080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14A568-1702-4C70-ACA7-2F207133DFCB}" type="slidenum">
              <a:rPr lang="en-US"/>
              <a:pPr>
                <a:defRPr/>
              </a:pPr>
              <a:t>‹#›</a:t>
            </a:fld>
            <a:endParaRPr lang="en-US"/>
          </a:p>
        </p:txBody>
      </p:sp>
    </p:spTree>
    <p:extLst>
      <p:ext uri="{BB962C8B-B14F-4D97-AF65-F5344CB8AC3E}">
        <p14:creationId xmlns:p14="http://schemas.microsoft.com/office/powerpoint/2010/main" val="3165362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One Column Half Span">
    <p:spTree>
      <p:nvGrpSpPr>
        <p:cNvPr id="1" name=""/>
        <p:cNvGrpSpPr/>
        <p:nvPr/>
      </p:nvGrpSpPr>
      <p:grpSpPr>
        <a:xfrm>
          <a:off x="0" y="0"/>
          <a:ext cx="0" cy="0"/>
          <a:chOff x="0" y="0"/>
          <a:chExt cx="0" cy="0"/>
        </a:xfrm>
      </p:grpSpPr>
      <p:sp>
        <p:nvSpPr>
          <p:cNvPr id="14" name="Title 9"/>
          <p:cNvSpPr>
            <a:spLocks noGrp="1"/>
          </p:cNvSpPr>
          <p:nvPr>
            <p:ph type="title"/>
          </p:nvPr>
        </p:nvSpPr>
        <p:spPr>
          <a:xfrm>
            <a:off x="453186" y="382211"/>
            <a:ext cx="11276925" cy="379807"/>
          </a:xfrm>
        </p:spPr>
        <p:txBody>
          <a:bodyPr/>
          <a:lstStyle>
            <a:lvl1pPr>
              <a:lnSpc>
                <a:spcPts val="2400"/>
              </a:lnSpc>
              <a:defRPr sz="2400"/>
            </a:lvl1pPr>
          </a:lstStyle>
          <a:p>
            <a:r>
              <a:rPr lang="en-US"/>
              <a:t>Click to edit Master title style</a:t>
            </a:r>
            <a:endParaRPr lang="en-US" dirty="0"/>
          </a:p>
        </p:txBody>
      </p:sp>
      <p:cxnSp>
        <p:nvCxnSpPr>
          <p:cNvPr id="15" name="Straight Connector 14"/>
          <p:cNvCxnSpPr/>
          <p:nvPr/>
        </p:nvCxnSpPr>
        <p:spPr>
          <a:xfrm>
            <a:off x="453184"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p>
            <a:fld id="{3B84E91D-5E50-CA47-AE58-EB3F18DE5D50}" type="slidenum">
              <a:rPr lang="en-US" smtClean="0"/>
              <a:pPr/>
              <a:t>‹#›</a:t>
            </a:fld>
            <a:endParaRPr lang="en-US"/>
          </a:p>
        </p:txBody>
      </p:sp>
      <p:sp>
        <p:nvSpPr>
          <p:cNvPr id="4" name="Text Placeholder 3"/>
          <p:cNvSpPr>
            <a:spLocks noGrp="1"/>
          </p:cNvSpPr>
          <p:nvPr>
            <p:ph type="body" sz="quarter" idx="11"/>
          </p:nvPr>
        </p:nvSpPr>
        <p:spPr>
          <a:xfrm>
            <a:off x="463875" y="1262955"/>
            <a:ext cx="5471821" cy="4979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701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1" name="Title 9"/>
          <p:cNvSpPr>
            <a:spLocks noGrp="1"/>
          </p:cNvSpPr>
          <p:nvPr>
            <p:ph type="title"/>
          </p:nvPr>
        </p:nvSpPr>
        <p:spPr>
          <a:xfrm>
            <a:off x="453186" y="382211"/>
            <a:ext cx="11276925" cy="379807"/>
          </a:xfrm>
        </p:spPr>
        <p:txBody>
          <a:bodyPr/>
          <a:lstStyle>
            <a:lvl1pPr>
              <a:lnSpc>
                <a:spcPts val="2400"/>
              </a:lnSpc>
              <a:defRPr sz="2400"/>
            </a:lvl1pPr>
          </a:lstStyle>
          <a:p>
            <a:r>
              <a:rPr lang="en-US"/>
              <a:t>Click to edit Master title style</a:t>
            </a:r>
            <a:endParaRPr lang="en-US" dirty="0"/>
          </a:p>
        </p:txBody>
      </p:sp>
      <p:cxnSp>
        <p:nvCxnSpPr>
          <p:cNvPr id="12" name="Straight Connector 11"/>
          <p:cNvCxnSpPr/>
          <p:nvPr/>
        </p:nvCxnSpPr>
        <p:spPr>
          <a:xfrm>
            <a:off x="453184"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p>
            <a:fld id="{3B84E91D-5E50-CA47-AE58-EB3F18DE5D50}" type="slidenum">
              <a:rPr lang="en-US" smtClean="0"/>
              <a:pPr/>
              <a:t>‹#›</a:t>
            </a:fld>
            <a:endParaRPr lang="en-US"/>
          </a:p>
        </p:txBody>
      </p:sp>
    </p:spTree>
    <p:extLst>
      <p:ext uri="{BB962C8B-B14F-4D97-AF65-F5344CB8AC3E}">
        <p14:creationId xmlns:p14="http://schemas.microsoft.com/office/powerpoint/2010/main" val="429490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Main Point">
    <p:bg>
      <p:bgRef idx="1001">
        <a:schemeClr val="bg2"/>
      </p:bgRef>
    </p:bg>
    <p:spTree>
      <p:nvGrpSpPr>
        <p:cNvPr id="1" name=""/>
        <p:cNvGrpSpPr/>
        <p:nvPr/>
      </p:nvGrpSpPr>
      <p:grpSpPr>
        <a:xfrm>
          <a:off x="0" y="0"/>
          <a:ext cx="0" cy="0"/>
          <a:chOff x="0" y="0"/>
          <a:chExt cx="0" cy="0"/>
        </a:xfrm>
      </p:grpSpPr>
      <p:sp>
        <p:nvSpPr>
          <p:cNvPr id="10" name="Title 1"/>
          <p:cNvSpPr>
            <a:spLocks noGrp="1"/>
          </p:cNvSpPr>
          <p:nvPr>
            <p:ph type="title"/>
          </p:nvPr>
        </p:nvSpPr>
        <p:spPr>
          <a:xfrm>
            <a:off x="453174" y="1811439"/>
            <a:ext cx="11276927" cy="1841400"/>
          </a:xfrm>
        </p:spPr>
        <p:txBody>
          <a:bodyPr anchor="t" anchorCtr="0"/>
          <a:lstStyle>
            <a:lvl1pPr>
              <a:lnSpc>
                <a:spcPts val="3587"/>
              </a:lnSpc>
              <a:defRPr sz="2951" b="0"/>
            </a:lvl1pPr>
          </a:lstStyle>
          <a:p>
            <a:r>
              <a:rPr lang="en-US"/>
              <a:t>Click to edit Master title style</a:t>
            </a:r>
            <a:endParaRPr lang="en-US" dirty="0"/>
          </a:p>
        </p:txBody>
      </p:sp>
      <p:sp>
        <p:nvSpPr>
          <p:cNvPr id="2" name="Slide Number Placeholder 1"/>
          <p:cNvSpPr>
            <a:spLocks noGrp="1"/>
          </p:cNvSpPr>
          <p:nvPr>
            <p:ph type="sldNum" sz="quarter" idx="10"/>
          </p:nvPr>
        </p:nvSpPr>
        <p:spPr/>
        <p:txBody>
          <a:bodyPr/>
          <a:lstStyle/>
          <a:p>
            <a:fld id="{3B84E91D-5E50-CA47-AE58-EB3F18DE5D50}" type="slidenum">
              <a:rPr lang="en-US" smtClean="0"/>
              <a:pPr/>
              <a:t>‹#›</a:t>
            </a:fld>
            <a:endParaRPr lang="en-US"/>
          </a:p>
        </p:txBody>
      </p:sp>
    </p:spTree>
    <p:extLst>
      <p:ext uri="{BB962C8B-B14F-4D97-AF65-F5344CB8AC3E}">
        <p14:creationId xmlns:p14="http://schemas.microsoft.com/office/powerpoint/2010/main" val="27965681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8" name="Text Placeholder 2"/>
          <p:cNvSpPr>
            <a:spLocks noGrp="1"/>
          </p:cNvSpPr>
          <p:nvPr>
            <p:ph type="body" idx="1"/>
          </p:nvPr>
        </p:nvSpPr>
        <p:spPr>
          <a:xfrm>
            <a:off x="463118" y="5512641"/>
            <a:ext cx="11266985" cy="730204"/>
          </a:xfrm>
        </p:spPr>
        <p:txBody>
          <a:bodyPr wrap="square" numCol="1">
            <a:normAutofit/>
          </a:bodyPr>
          <a:lstStyle>
            <a:lvl1pPr marL="0" indent="0">
              <a:lnSpc>
                <a:spcPts val="2100"/>
              </a:lnSpc>
              <a:buNone/>
              <a:defRPr sz="1451">
                <a:solidFill>
                  <a:schemeClr val="tx1">
                    <a:tint val="75000"/>
                  </a:schemeClr>
                </a:solidFill>
              </a:defRPr>
            </a:lvl1pPr>
            <a:lvl2pPr marL="339137" indent="0">
              <a:buNone/>
              <a:defRPr sz="1451">
                <a:solidFill>
                  <a:schemeClr val="tx1">
                    <a:tint val="75000"/>
                  </a:schemeClr>
                </a:solidFill>
              </a:defRPr>
            </a:lvl2pPr>
            <a:lvl3pPr marL="678274" indent="0">
              <a:buNone/>
              <a:defRPr sz="1351">
                <a:solidFill>
                  <a:schemeClr val="tx1">
                    <a:tint val="75000"/>
                  </a:schemeClr>
                </a:solidFill>
              </a:defRPr>
            </a:lvl3pPr>
            <a:lvl4pPr marL="1017409" indent="0">
              <a:buNone/>
              <a:defRPr sz="1200">
                <a:solidFill>
                  <a:schemeClr val="tx1">
                    <a:tint val="75000"/>
                  </a:schemeClr>
                </a:solidFill>
              </a:defRPr>
            </a:lvl4pPr>
            <a:lvl5pPr marL="1356545" indent="0">
              <a:buNone/>
              <a:defRPr sz="1200">
                <a:solidFill>
                  <a:schemeClr val="tx1">
                    <a:tint val="75000"/>
                  </a:schemeClr>
                </a:solidFill>
              </a:defRPr>
            </a:lvl5pPr>
            <a:lvl6pPr marL="1695682" indent="0">
              <a:buNone/>
              <a:defRPr sz="1200">
                <a:solidFill>
                  <a:schemeClr val="tx1">
                    <a:tint val="75000"/>
                  </a:schemeClr>
                </a:solidFill>
              </a:defRPr>
            </a:lvl6pPr>
            <a:lvl7pPr marL="2034818" indent="0">
              <a:buNone/>
              <a:defRPr sz="1200">
                <a:solidFill>
                  <a:schemeClr val="tx1">
                    <a:tint val="75000"/>
                  </a:schemeClr>
                </a:solidFill>
              </a:defRPr>
            </a:lvl7pPr>
            <a:lvl8pPr marL="2373957" indent="0">
              <a:buNone/>
              <a:defRPr sz="1200">
                <a:solidFill>
                  <a:schemeClr val="tx1">
                    <a:tint val="75000"/>
                  </a:schemeClr>
                </a:solidFill>
              </a:defRPr>
            </a:lvl8pPr>
            <a:lvl9pPr marL="271309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6985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3B84E91D-5E50-CA47-AE58-EB3F18DE5D50}" type="slidenum">
              <a:rPr lang="en-US" smtClean="0"/>
              <a:pPr/>
              <a:t>‹#›</a:t>
            </a:fld>
            <a:endParaRPr lang="en-US"/>
          </a:p>
        </p:txBody>
      </p:sp>
    </p:spTree>
    <p:extLst>
      <p:ext uri="{BB962C8B-B14F-4D97-AF65-F5344CB8AC3E}">
        <p14:creationId xmlns:p14="http://schemas.microsoft.com/office/powerpoint/2010/main" val="270419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Big Number">
    <p:bg>
      <p:bgRef idx="1001">
        <a:schemeClr val="bg2"/>
      </p:bgRef>
    </p:bg>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453186" y="4475879"/>
            <a:ext cx="11276925" cy="765175"/>
          </a:xfrm>
        </p:spPr>
        <p:txBody>
          <a:bodyPr numCol="1">
            <a:noAutofit/>
          </a:bodyPr>
          <a:lstStyle>
            <a:lvl1pPr marL="0" indent="0" algn="ctr">
              <a:lnSpc>
                <a:spcPts val="2400"/>
              </a:lnSpc>
              <a:buNone/>
              <a:defRPr sz="1751"/>
            </a:lvl1pPr>
            <a:lvl2pPr marL="339137" indent="0" algn="ctr">
              <a:buNone/>
              <a:defRPr sz="1451"/>
            </a:lvl2pPr>
            <a:lvl3pPr marL="678274" indent="0" algn="ctr">
              <a:buNone/>
              <a:defRPr sz="1351"/>
            </a:lvl3pPr>
            <a:lvl4pPr marL="1017409" indent="0" algn="ctr">
              <a:buNone/>
              <a:defRPr sz="1200"/>
            </a:lvl4pPr>
            <a:lvl5pPr marL="1356545" indent="0" algn="ctr">
              <a:buNone/>
              <a:defRPr sz="1200"/>
            </a:lvl5pPr>
            <a:lvl6pPr marL="1695682" indent="0" algn="ctr">
              <a:buNone/>
              <a:defRPr sz="1200"/>
            </a:lvl6pPr>
            <a:lvl7pPr marL="2034818" indent="0" algn="ctr">
              <a:buNone/>
              <a:defRPr sz="1200"/>
            </a:lvl7pPr>
            <a:lvl8pPr marL="2373957" indent="0" algn="ctr">
              <a:buNone/>
              <a:defRPr sz="1200"/>
            </a:lvl8pPr>
            <a:lvl9pPr marL="2713094" indent="0" algn="ctr">
              <a:buNone/>
              <a:defRPr sz="1200"/>
            </a:lvl9pPr>
          </a:lstStyle>
          <a:p>
            <a:r>
              <a:rPr lang="en-US"/>
              <a:t>Click to edit Master subtitle style</a:t>
            </a:r>
            <a:endParaRPr lang="en-US" dirty="0"/>
          </a:p>
        </p:txBody>
      </p:sp>
      <p:sp>
        <p:nvSpPr>
          <p:cNvPr id="15" name="Title 1"/>
          <p:cNvSpPr>
            <a:spLocks noGrp="1"/>
          </p:cNvSpPr>
          <p:nvPr>
            <p:ph type="ctrTitle" hasCustomPrompt="1"/>
          </p:nvPr>
        </p:nvSpPr>
        <p:spPr>
          <a:xfrm>
            <a:off x="453186" y="1693116"/>
            <a:ext cx="11276925" cy="2552489"/>
          </a:xfrm>
        </p:spPr>
        <p:txBody>
          <a:bodyPr anchor="b"/>
          <a:lstStyle>
            <a:lvl1pPr algn="ctr">
              <a:lnSpc>
                <a:spcPts val="14960"/>
              </a:lnSpc>
              <a:defRPr sz="14950"/>
            </a:lvl1pPr>
          </a:lstStyle>
          <a:p>
            <a:r>
              <a:rPr lang="en-US" dirty="0"/>
              <a:t>XX%</a:t>
            </a:r>
          </a:p>
        </p:txBody>
      </p:sp>
      <p:sp>
        <p:nvSpPr>
          <p:cNvPr id="2" name="Slide Number Placeholder 1"/>
          <p:cNvSpPr>
            <a:spLocks noGrp="1"/>
          </p:cNvSpPr>
          <p:nvPr>
            <p:ph type="sldNum" sz="quarter" idx="10"/>
          </p:nvPr>
        </p:nvSpPr>
        <p:spPr/>
        <p:txBody>
          <a:bodyPr/>
          <a:lstStyle/>
          <a:p>
            <a:fld id="{3B84E91D-5E50-CA47-AE58-EB3F18DE5D50}" type="slidenum">
              <a:rPr lang="en-US" smtClean="0"/>
              <a:pPr/>
              <a:t>‹#›</a:t>
            </a:fld>
            <a:endParaRPr lang="en-US"/>
          </a:p>
        </p:txBody>
      </p:sp>
    </p:spTree>
    <p:extLst>
      <p:ext uri="{BB962C8B-B14F-4D97-AF65-F5344CB8AC3E}">
        <p14:creationId xmlns:p14="http://schemas.microsoft.com/office/powerpoint/2010/main" val="42811025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Title and Description">
    <p:spTree>
      <p:nvGrpSpPr>
        <p:cNvPr id="1" name=""/>
        <p:cNvGrpSpPr/>
        <p:nvPr/>
      </p:nvGrpSpPr>
      <p:grpSpPr>
        <a:xfrm>
          <a:off x="0" y="0"/>
          <a:ext cx="0" cy="0"/>
          <a:chOff x="0" y="0"/>
          <a:chExt cx="0" cy="0"/>
        </a:xfrm>
      </p:grpSpPr>
      <p:sp>
        <p:nvSpPr>
          <p:cNvPr id="19" name="Rectangle 18"/>
          <p:cNvSpPr/>
          <p:nvPr/>
        </p:nvSpPr>
        <p:spPr>
          <a:xfrm>
            <a:off x="5759983" y="0"/>
            <a:ext cx="643202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45592" tIns="22788" rIns="45592" bIns="22788" rtlCol="0" anchor="ctr"/>
          <a:lstStyle/>
          <a:p>
            <a:pPr algn="ctr"/>
            <a:endParaRPr lang="en-US" sz="651"/>
          </a:p>
        </p:txBody>
      </p:sp>
      <p:cxnSp>
        <p:nvCxnSpPr>
          <p:cNvPr id="10" name="Straight Connector 9"/>
          <p:cNvCxnSpPr/>
          <p:nvPr/>
        </p:nvCxnSpPr>
        <p:spPr>
          <a:xfrm>
            <a:off x="453173" y="762000"/>
            <a:ext cx="45222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ontent Placeholder 3"/>
          <p:cNvSpPr>
            <a:spLocks noGrp="1"/>
          </p:cNvSpPr>
          <p:nvPr>
            <p:ph sz="half" idx="2"/>
          </p:nvPr>
        </p:nvSpPr>
        <p:spPr>
          <a:xfrm>
            <a:off x="6248392" y="762010"/>
            <a:ext cx="5481717" cy="5483225"/>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9"/>
          <p:cNvSpPr>
            <a:spLocks noGrp="1"/>
          </p:cNvSpPr>
          <p:nvPr>
            <p:ph type="title"/>
          </p:nvPr>
        </p:nvSpPr>
        <p:spPr>
          <a:xfrm>
            <a:off x="453191" y="382211"/>
            <a:ext cx="4522199" cy="379807"/>
          </a:xfrm>
        </p:spPr>
        <p:txBody>
          <a:bodyPr/>
          <a:lstStyle>
            <a:lvl1pPr>
              <a:lnSpc>
                <a:spcPts val="2400"/>
              </a:lnSpc>
              <a:defRPr sz="2400"/>
            </a:lvl1pPr>
          </a:lstStyle>
          <a:p>
            <a:r>
              <a:rPr lang="en-US"/>
              <a:t>Click to edit Master title style</a:t>
            </a:r>
            <a:endParaRPr lang="en-US" dirty="0"/>
          </a:p>
        </p:txBody>
      </p:sp>
      <p:sp>
        <p:nvSpPr>
          <p:cNvPr id="2" name="Slide Number Placeholder 1"/>
          <p:cNvSpPr>
            <a:spLocks noGrp="1"/>
          </p:cNvSpPr>
          <p:nvPr>
            <p:ph type="sldNum" sz="quarter" idx="10"/>
          </p:nvPr>
        </p:nvSpPr>
        <p:spPr/>
        <p:txBody>
          <a:bodyPr/>
          <a:lstStyle>
            <a:lvl1pPr>
              <a:defRPr>
                <a:solidFill>
                  <a:schemeClr val="bg1"/>
                </a:solidFill>
              </a:defRPr>
            </a:lvl1pPr>
          </a:lstStyle>
          <a:p>
            <a:fld id="{3B84E91D-5E50-CA47-AE58-EB3F18DE5D50}" type="slidenum">
              <a:rPr lang="en-US" smtClean="0"/>
              <a:pPr/>
              <a:t>‹#›</a:t>
            </a:fld>
            <a:endParaRPr lang="en-US" dirty="0"/>
          </a:p>
        </p:txBody>
      </p:sp>
      <p:sp>
        <p:nvSpPr>
          <p:cNvPr id="4" name="Text Placeholder 3"/>
          <p:cNvSpPr>
            <a:spLocks noGrp="1"/>
          </p:cNvSpPr>
          <p:nvPr>
            <p:ph type="body" sz="quarter" idx="11"/>
          </p:nvPr>
        </p:nvSpPr>
        <p:spPr>
          <a:xfrm>
            <a:off x="463865" y="1259992"/>
            <a:ext cx="4511511" cy="49852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253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Body">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3173" y="1264450"/>
            <a:ext cx="11280363" cy="4753769"/>
          </a:xfrm>
        </p:spPr>
        <p:txBody>
          <a:bodyPr numCol="2">
            <a:noAutofit/>
          </a:bodyPr>
          <a:lstStyle>
            <a:lvl1pPr marL="455978" indent="-455978">
              <a:lnSpc>
                <a:spcPts val="2687"/>
              </a:lnSpc>
              <a:spcBef>
                <a:spcPts val="1200"/>
              </a:spcBef>
              <a:buFont typeface="AppleSymbols" charset="0"/>
              <a:buChar char="⦿"/>
              <a:defRPr sz="2151"/>
            </a:lvl1pPr>
          </a:lstStyle>
          <a:p>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hoc in </a:t>
            </a:r>
            <a:r>
              <a:rPr lang="en-US" dirty="0" err="1"/>
              <a:t>eo</a:t>
            </a:r>
            <a:r>
              <a:rPr lang="en-US" dirty="0"/>
              <a:t> M. </a:t>
            </a:r>
            <a:r>
              <a:rPr lang="en-US" dirty="0" err="1"/>
              <a:t>Ut</a:t>
            </a:r>
            <a:r>
              <a:rPr lang="en-US" dirty="0"/>
              <a:t> </a:t>
            </a:r>
            <a:r>
              <a:rPr lang="en-US" dirty="0" err="1"/>
              <a:t>pulsi</a:t>
            </a:r>
            <a:r>
              <a:rPr lang="en-US" dirty="0"/>
              <a:t> </a:t>
            </a:r>
            <a:r>
              <a:rPr lang="en-US" dirty="0" err="1"/>
              <a:t>recurrant</a:t>
            </a:r>
            <a:r>
              <a:rPr lang="en-US" dirty="0"/>
              <a:t>? </a:t>
            </a:r>
            <a:r>
              <a:rPr lang="en-US" dirty="0" err="1"/>
              <a:t>Istam</a:t>
            </a:r>
            <a:r>
              <a:rPr lang="en-US" dirty="0"/>
              <a:t> </a:t>
            </a:r>
            <a:r>
              <a:rPr lang="en-US" dirty="0" err="1"/>
              <a:t>voluptatem</a:t>
            </a:r>
            <a:r>
              <a:rPr lang="en-US" dirty="0"/>
              <a:t>, </a:t>
            </a:r>
            <a:r>
              <a:rPr lang="en-US" dirty="0" err="1"/>
              <a:t>inquit</a:t>
            </a:r>
            <a:r>
              <a:rPr lang="en-US" dirty="0"/>
              <a:t>, Epicurus </a:t>
            </a:r>
            <a:r>
              <a:rPr lang="en-US" dirty="0" err="1"/>
              <a:t>ignorat</a:t>
            </a:r>
            <a:r>
              <a:rPr lang="en-US" dirty="0"/>
              <a:t>? An </a:t>
            </a:r>
            <a:r>
              <a:rPr lang="en-US" dirty="0" err="1"/>
              <a:t>eiusdem</a:t>
            </a:r>
            <a:r>
              <a:rPr lang="en-US" dirty="0"/>
              <a:t> </a:t>
            </a:r>
            <a:r>
              <a:rPr lang="en-US" dirty="0" err="1"/>
              <a:t>modi</a:t>
            </a:r>
            <a:r>
              <a:rPr lang="en-US" dirty="0"/>
              <a:t>?</a:t>
            </a:r>
          </a:p>
          <a:p>
            <a:r>
              <a:rPr lang="en-US" dirty="0"/>
              <a:t>Nos </a:t>
            </a:r>
            <a:r>
              <a:rPr lang="en-US" dirty="0" err="1"/>
              <a:t>commodius</a:t>
            </a:r>
            <a:r>
              <a:rPr lang="en-US" dirty="0"/>
              <a:t> </a:t>
            </a:r>
            <a:r>
              <a:rPr lang="en-US" dirty="0" err="1"/>
              <a:t>agimus</a:t>
            </a:r>
            <a:r>
              <a:rPr lang="en-US" dirty="0"/>
              <a:t>. </a:t>
            </a:r>
            <a:r>
              <a:rPr lang="en-US" dirty="0" err="1"/>
              <a:t>Eaedem</a:t>
            </a:r>
            <a:r>
              <a:rPr lang="en-US" dirty="0"/>
              <a:t> res </a:t>
            </a:r>
            <a:r>
              <a:rPr lang="en-US" dirty="0" err="1"/>
              <a:t>maneant</a:t>
            </a:r>
            <a:r>
              <a:rPr lang="en-US" dirty="0"/>
              <a:t> </a:t>
            </a:r>
            <a:r>
              <a:rPr lang="en-US" dirty="0" err="1"/>
              <a:t>alio</a:t>
            </a:r>
            <a:r>
              <a:rPr lang="en-US" dirty="0"/>
              <a:t> </a:t>
            </a:r>
            <a:r>
              <a:rPr lang="en-US" dirty="0" err="1"/>
              <a:t>modo</a:t>
            </a:r>
            <a:r>
              <a:rPr lang="en-US" dirty="0"/>
              <a:t>. </a:t>
            </a:r>
            <a:r>
              <a:rPr lang="en-US" dirty="0" err="1"/>
              <a:t>Avaritiamne</a:t>
            </a:r>
            <a:r>
              <a:rPr lang="en-US" dirty="0"/>
              <a:t> </a:t>
            </a:r>
            <a:r>
              <a:rPr lang="en-US" dirty="0" err="1"/>
              <a:t>minuis</a:t>
            </a:r>
            <a:r>
              <a:rPr lang="en-US" dirty="0"/>
              <a:t>? </a:t>
            </a:r>
            <a:r>
              <a:rPr lang="en-US" dirty="0" err="1"/>
              <a:t>Sed</a:t>
            </a:r>
            <a:r>
              <a:rPr lang="en-US" dirty="0"/>
              <a:t> </a:t>
            </a:r>
            <a:r>
              <a:rPr lang="en-US" dirty="0" err="1"/>
              <a:t>haec</a:t>
            </a:r>
            <a:r>
              <a:rPr lang="en-US" dirty="0"/>
              <a:t> in </a:t>
            </a:r>
            <a:r>
              <a:rPr lang="en-US" dirty="0" err="1"/>
              <a:t>pueris</a:t>
            </a:r>
            <a:r>
              <a:rPr lang="en-US" dirty="0"/>
              <a:t>; </a:t>
            </a:r>
          </a:p>
          <a:p>
            <a:r>
              <a:rPr lang="en-US" dirty="0" err="1"/>
              <a:t>Immo</a:t>
            </a:r>
            <a:r>
              <a:rPr lang="en-US" dirty="0"/>
              <a:t> </a:t>
            </a:r>
            <a:r>
              <a:rPr lang="en-US" dirty="0" err="1"/>
              <a:t>videri</a:t>
            </a:r>
            <a:r>
              <a:rPr lang="en-US" dirty="0"/>
              <a:t> </a:t>
            </a:r>
            <a:r>
              <a:rPr lang="en-US" dirty="0" err="1"/>
              <a:t>fortasse</a:t>
            </a:r>
            <a:r>
              <a:rPr lang="en-US" dirty="0"/>
              <a:t>.</a:t>
            </a:r>
          </a:p>
          <a:p>
            <a:r>
              <a:rPr lang="en-US" dirty="0"/>
              <a:t>Qui </a:t>
            </a:r>
            <a:r>
              <a:rPr lang="en-US" dirty="0" err="1"/>
              <a:t>autem</a:t>
            </a:r>
            <a:r>
              <a:rPr lang="en-US" dirty="0"/>
              <a:t> de </a:t>
            </a:r>
            <a:r>
              <a:rPr lang="en-US" dirty="0" err="1"/>
              <a:t>summo</a:t>
            </a:r>
            <a:r>
              <a:rPr lang="en-US" dirty="0"/>
              <a:t> bono </a:t>
            </a:r>
            <a:r>
              <a:rPr lang="en-US" dirty="0" err="1"/>
              <a:t>dissentit</a:t>
            </a:r>
            <a:r>
              <a:rPr lang="en-US" dirty="0"/>
              <a:t> de </a:t>
            </a:r>
            <a:r>
              <a:rPr lang="en-US" dirty="0" err="1"/>
              <a:t>tota</a:t>
            </a:r>
            <a:r>
              <a:rPr lang="en-US" dirty="0"/>
              <a:t> </a:t>
            </a:r>
            <a:r>
              <a:rPr lang="en-US" dirty="0" err="1"/>
              <a:t>philosophiae</a:t>
            </a:r>
            <a:r>
              <a:rPr lang="en-US" dirty="0"/>
              <a:t> </a:t>
            </a:r>
            <a:r>
              <a:rPr lang="en-US" dirty="0" err="1"/>
              <a:t>ratione</a:t>
            </a:r>
            <a:r>
              <a:rPr lang="en-US" dirty="0"/>
              <a:t> </a:t>
            </a:r>
            <a:r>
              <a:rPr lang="en-US" dirty="0" err="1"/>
              <a:t>dissentit</a:t>
            </a:r>
            <a:r>
              <a:rPr lang="en-US" dirty="0"/>
              <a:t>.</a:t>
            </a:r>
          </a:p>
          <a:p>
            <a:r>
              <a:rPr lang="en-US" dirty="0"/>
              <a:t>An </a:t>
            </a:r>
            <a:r>
              <a:rPr lang="en-US" dirty="0" err="1"/>
              <a:t>est</a:t>
            </a:r>
            <a:r>
              <a:rPr lang="en-US" dirty="0"/>
              <a:t> </a:t>
            </a:r>
            <a:r>
              <a:rPr lang="en-US" dirty="0" err="1"/>
              <a:t>aliquid</a:t>
            </a:r>
            <a:r>
              <a:rPr lang="en-US" dirty="0"/>
              <a:t> per se ipsum </a:t>
            </a:r>
            <a:r>
              <a:rPr lang="en-US" dirty="0" err="1"/>
              <a:t>flagitiosum</a:t>
            </a:r>
            <a:r>
              <a:rPr lang="en-US" dirty="0"/>
              <a:t>, </a:t>
            </a:r>
            <a:r>
              <a:rPr lang="en-US" dirty="0" err="1"/>
              <a:t>etiamsi</a:t>
            </a:r>
            <a:r>
              <a:rPr lang="en-US" dirty="0"/>
              <a:t> </a:t>
            </a:r>
            <a:r>
              <a:rPr lang="en-US" dirty="0" err="1"/>
              <a:t>nulla</a:t>
            </a:r>
            <a:r>
              <a:rPr lang="en-US" dirty="0"/>
              <a:t> </a:t>
            </a:r>
            <a:r>
              <a:rPr lang="en-US" dirty="0" err="1"/>
              <a:t>comitetur</a:t>
            </a:r>
            <a:r>
              <a:rPr lang="en-US" dirty="0"/>
              <a:t> </a:t>
            </a:r>
            <a:r>
              <a:rPr lang="en-US" dirty="0" err="1"/>
              <a:t>infamia</a:t>
            </a:r>
            <a:r>
              <a:rPr lang="en-US" dirty="0"/>
              <a:t>?</a:t>
            </a:r>
          </a:p>
          <a:p>
            <a:r>
              <a:rPr lang="en-US" dirty="0"/>
              <a:t>Cur </a:t>
            </a:r>
            <a:r>
              <a:rPr lang="en-US" dirty="0" err="1"/>
              <a:t>deinde</a:t>
            </a:r>
            <a:r>
              <a:rPr lang="en-US" dirty="0"/>
              <a:t> </a:t>
            </a:r>
            <a:r>
              <a:rPr lang="en-US" dirty="0" err="1"/>
              <a:t>Metrodori</a:t>
            </a:r>
            <a:r>
              <a:rPr lang="en-US" dirty="0"/>
              <a:t> </a:t>
            </a:r>
            <a:r>
              <a:rPr lang="en-US" dirty="0" err="1"/>
              <a:t>liberos</a:t>
            </a:r>
            <a:r>
              <a:rPr lang="en-US" dirty="0"/>
              <a:t> </a:t>
            </a:r>
            <a:r>
              <a:rPr lang="en-US" dirty="0" err="1"/>
              <a:t>commendas</a:t>
            </a:r>
            <a:r>
              <a:rPr lang="en-US" dirty="0"/>
              <a:t>?</a:t>
            </a:r>
          </a:p>
          <a:p>
            <a:r>
              <a:rPr lang="en-US" dirty="0"/>
              <a:t>Quid ergo?</a:t>
            </a:r>
          </a:p>
          <a:p>
            <a:r>
              <a:rPr lang="en-US" dirty="0" err="1"/>
              <a:t>Sed</a:t>
            </a:r>
            <a:r>
              <a:rPr lang="en-US" dirty="0"/>
              <a:t> </a:t>
            </a:r>
            <a:r>
              <a:rPr lang="en-US" dirty="0" err="1"/>
              <a:t>fortuna</a:t>
            </a:r>
            <a:r>
              <a:rPr lang="en-US" dirty="0"/>
              <a:t> </a:t>
            </a:r>
            <a:r>
              <a:rPr lang="en-US" dirty="0" err="1"/>
              <a:t>fortis</a:t>
            </a:r>
            <a:r>
              <a:rPr lang="en-US" dirty="0"/>
              <a:t>; Quid, quod res alia </a:t>
            </a:r>
            <a:r>
              <a:rPr lang="en-US" dirty="0" err="1"/>
              <a:t>tota</a:t>
            </a:r>
            <a:r>
              <a:rPr lang="en-US" dirty="0"/>
              <a:t> </a:t>
            </a:r>
            <a:r>
              <a:rPr lang="en-US" dirty="0" err="1"/>
              <a:t>est</a:t>
            </a:r>
            <a:r>
              <a:rPr lang="en-US" dirty="0"/>
              <a:t>? </a:t>
            </a:r>
            <a:r>
              <a:rPr lang="en-US" dirty="0" err="1"/>
              <a:t>Respondeat</a:t>
            </a:r>
            <a:r>
              <a:rPr lang="en-US" dirty="0"/>
              <a:t> </a:t>
            </a:r>
            <a:r>
              <a:rPr lang="en-US" dirty="0" err="1"/>
              <a:t>totidem</a:t>
            </a:r>
            <a:r>
              <a:rPr lang="en-US" dirty="0"/>
              <a:t> </a:t>
            </a:r>
            <a:r>
              <a:rPr lang="en-US" dirty="0" err="1"/>
              <a:t>verbis</a:t>
            </a:r>
            <a:r>
              <a:rPr lang="en-US" dirty="0"/>
              <a:t>. </a:t>
            </a:r>
            <a:r>
              <a:rPr lang="en-US" dirty="0" err="1"/>
              <a:t>Sed</a:t>
            </a:r>
            <a:r>
              <a:rPr lang="en-US" dirty="0"/>
              <a:t> </a:t>
            </a:r>
            <a:r>
              <a:rPr lang="en-US" dirty="0" err="1"/>
              <a:t>haec</a:t>
            </a:r>
            <a:r>
              <a:rPr lang="en-US" dirty="0"/>
              <a:t> </a:t>
            </a:r>
            <a:r>
              <a:rPr lang="en-US" dirty="0" err="1"/>
              <a:t>omittamus</a:t>
            </a:r>
            <a:r>
              <a:rPr lang="en-US" dirty="0"/>
              <a:t>; Ratio </a:t>
            </a:r>
            <a:r>
              <a:rPr lang="en-US" dirty="0" err="1"/>
              <a:t>quidem</a:t>
            </a:r>
            <a:r>
              <a:rPr lang="en-US" dirty="0"/>
              <a:t> </a:t>
            </a:r>
            <a:r>
              <a:rPr lang="en-US" dirty="0" err="1"/>
              <a:t>vestra</a:t>
            </a:r>
            <a:r>
              <a:rPr lang="en-US" dirty="0"/>
              <a:t> sic </a:t>
            </a:r>
            <a:r>
              <a:rPr lang="en-US" dirty="0" err="1"/>
              <a:t>cogit</a:t>
            </a:r>
            <a:r>
              <a:rPr lang="en-US" dirty="0"/>
              <a:t>. </a:t>
            </a:r>
            <a:r>
              <a:rPr lang="en-US" dirty="0" err="1"/>
              <a:t>Ita</a:t>
            </a:r>
            <a:r>
              <a:rPr lang="en-US" dirty="0"/>
              <a:t> fit cum </a:t>
            </a:r>
            <a:r>
              <a:rPr lang="en-US" dirty="0" err="1"/>
              <a:t>gravior</a:t>
            </a:r>
            <a:r>
              <a:rPr lang="en-US" dirty="0"/>
              <a:t>, tum </a:t>
            </a:r>
            <a:r>
              <a:rPr lang="en-US" dirty="0" err="1"/>
              <a:t>etiam</a:t>
            </a:r>
            <a:r>
              <a:rPr lang="en-US" dirty="0"/>
              <a:t> </a:t>
            </a:r>
            <a:r>
              <a:rPr lang="en-US" dirty="0" err="1"/>
              <a:t>splendidior</a:t>
            </a:r>
            <a:r>
              <a:rPr lang="en-US" dirty="0"/>
              <a:t> </a:t>
            </a:r>
            <a:r>
              <a:rPr lang="en-US" dirty="0" err="1"/>
              <a:t>oratio</a:t>
            </a:r>
            <a:r>
              <a:rPr lang="en-US" dirty="0"/>
              <a:t>. </a:t>
            </a:r>
          </a:p>
          <a:p>
            <a:r>
              <a:rPr lang="en-US" dirty="0"/>
              <a:t>Cur </a:t>
            </a:r>
            <a:r>
              <a:rPr lang="en-US" dirty="0" err="1"/>
              <a:t>haec</a:t>
            </a:r>
            <a:r>
              <a:rPr lang="en-US" dirty="0"/>
              <a:t> </a:t>
            </a:r>
            <a:r>
              <a:rPr lang="en-US" dirty="0" err="1"/>
              <a:t>eadem</a:t>
            </a:r>
            <a:r>
              <a:rPr lang="en-US" dirty="0"/>
              <a:t> Democritus? Is </a:t>
            </a:r>
            <a:r>
              <a:rPr lang="en-US" dirty="0" err="1"/>
              <a:t>es</a:t>
            </a:r>
            <a:r>
              <a:rPr lang="en-US" dirty="0"/>
              <a:t> </a:t>
            </a:r>
            <a:r>
              <a:rPr lang="en-US" dirty="0" err="1"/>
              <a:t>profecto</a:t>
            </a:r>
            <a:r>
              <a:rPr lang="en-US" dirty="0"/>
              <a:t> </a:t>
            </a:r>
            <a:r>
              <a:rPr lang="en-US" dirty="0" err="1"/>
              <a:t>tu.</a:t>
            </a:r>
            <a:r>
              <a:rPr lang="en-US" dirty="0"/>
              <a:t> </a:t>
            </a:r>
          </a:p>
        </p:txBody>
      </p:sp>
      <p:sp>
        <p:nvSpPr>
          <p:cNvPr id="10" name="Title 9"/>
          <p:cNvSpPr>
            <a:spLocks noGrp="1"/>
          </p:cNvSpPr>
          <p:nvPr>
            <p:ph type="title"/>
          </p:nvPr>
        </p:nvSpPr>
        <p:spPr>
          <a:xfrm>
            <a:off x="453186" y="382211"/>
            <a:ext cx="11276925" cy="379807"/>
          </a:xfrm>
        </p:spPr>
        <p:txBody>
          <a:bodyPr/>
          <a:lstStyle>
            <a:lvl1pPr>
              <a:lnSpc>
                <a:spcPts val="2400"/>
              </a:lnSpc>
              <a:defRPr sz="2400"/>
            </a:lvl1pPr>
          </a:lstStyle>
          <a:p>
            <a:r>
              <a:rPr lang="en-US"/>
              <a:t>Click to edit Master title style</a:t>
            </a:r>
            <a:endParaRPr lang="en-US" dirty="0"/>
          </a:p>
        </p:txBody>
      </p:sp>
      <p:cxnSp>
        <p:nvCxnSpPr>
          <p:cNvPr id="16" name="Straight Connector 15"/>
          <p:cNvCxnSpPr/>
          <p:nvPr/>
        </p:nvCxnSpPr>
        <p:spPr>
          <a:xfrm>
            <a:off x="453184"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p>
            <a:fld id="{3B84E91D-5E50-CA47-AE58-EB3F18DE5D50}" type="slidenum">
              <a:rPr lang="en-US" smtClean="0"/>
              <a:pPr/>
              <a:t>‹#›</a:t>
            </a:fld>
            <a:endParaRPr lang="en-US"/>
          </a:p>
        </p:txBody>
      </p:sp>
    </p:spTree>
    <p:extLst>
      <p:ext uri="{BB962C8B-B14F-4D97-AF65-F5344CB8AC3E}">
        <p14:creationId xmlns:p14="http://schemas.microsoft.com/office/powerpoint/2010/main" val="335870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47614" y="1414282"/>
            <a:ext cx="5491245" cy="4721225"/>
          </a:xfrm>
        </p:spPr>
        <p:txBody>
          <a:bodyPr numCol="1">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2840" y="1414282"/>
            <a:ext cx="5487273" cy="4721225"/>
          </a:xfrm>
        </p:spPr>
        <p:txBody>
          <a:bodyPr num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9"/>
          <p:cNvSpPr>
            <a:spLocks noGrp="1"/>
          </p:cNvSpPr>
          <p:nvPr>
            <p:ph type="title"/>
          </p:nvPr>
        </p:nvSpPr>
        <p:spPr>
          <a:xfrm>
            <a:off x="453186" y="382211"/>
            <a:ext cx="11276925" cy="379807"/>
          </a:xfrm>
        </p:spPr>
        <p:txBody>
          <a:bodyPr/>
          <a:lstStyle>
            <a:lvl1pPr>
              <a:lnSpc>
                <a:spcPts val="2400"/>
              </a:lnSpc>
              <a:defRPr sz="2400"/>
            </a:lvl1pPr>
          </a:lstStyle>
          <a:p>
            <a:r>
              <a:rPr lang="en-US"/>
              <a:t>Click to edit Master title style</a:t>
            </a:r>
            <a:endParaRPr lang="en-US" dirty="0"/>
          </a:p>
        </p:txBody>
      </p:sp>
      <p:cxnSp>
        <p:nvCxnSpPr>
          <p:cNvPr id="12" name="Straight Connector 11"/>
          <p:cNvCxnSpPr/>
          <p:nvPr/>
        </p:nvCxnSpPr>
        <p:spPr>
          <a:xfrm>
            <a:off x="453184" y="762000"/>
            <a:ext cx="11276925"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0"/>
          </p:nvPr>
        </p:nvSpPr>
        <p:spPr/>
        <p:txBody>
          <a:bodyPr/>
          <a:lstStyle/>
          <a:p>
            <a:fld id="{3B84E91D-5E50-CA47-AE58-EB3F18DE5D50}" type="slidenum">
              <a:rPr lang="en-US" smtClean="0"/>
              <a:pPr/>
              <a:t>‹#›</a:t>
            </a:fld>
            <a:endParaRPr lang="en-US"/>
          </a:p>
        </p:txBody>
      </p:sp>
    </p:spTree>
    <p:extLst>
      <p:ext uri="{BB962C8B-B14F-4D97-AF65-F5344CB8AC3E}">
        <p14:creationId xmlns:p14="http://schemas.microsoft.com/office/powerpoint/2010/main" val="193141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5978" indent="0" algn="ctr">
              <a:buNone/>
              <a:defRPr sz="2000"/>
            </a:lvl2pPr>
            <a:lvl3pPr marL="911943" indent="0" algn="ctr">
              <a:buNone/>
              <a:defRPr sz="1751"/>
            </a:lvl3pPr>
            <a:lvl4pPr marL="1367914" indent="0" algn="ctr">
              <a:buNone/>
              <a:defRPr sz="1600"/>
            </a:lvl4pPr>
            <a:lvl5pPr marL="1823885" indent="0" algn="ctr">
              <a:buNone/>
              <a:defRPr sz="1600"/>
            </a:lvl5pPr>
            <a:lvl6pPr marL="2279850" indent="0" algn="ctr">
              <a:buNone/>
              <a:defRPr sz="1600"/>
            </a:lvl6pPr>
            <a:lvl7pPr marL="2735825" indent="0" algn="ctr">
              <a:buNone/>
              <a:defRPr sz="1600"/>
            </a:lvl7pPr>
            <a:lvl8pPr marL="3191796" indent="0" algn="ctr">
              <a:buNone/>
              <a:defRPr sz="1600"/>
            </a:lvl8pPr>
            <a:lvl9pPr marL="364776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lIns="91197" tIns="45581" rIns="91197" bIns="45581"/>
          <a:lstStyle/>
          <a:p>
            <a:fld id="{0B57B426-FB86-4506-B678-E3DDE1522C61}" type="datetimeFigureOut">
              <a:rPr lang="en-US" smtClean="0"/>
              <a:t>10/9/20</a:t>
            </a:fld>
            <a:endParaRPr lang="en-US"/>
          </a:p>
        </p:txBody>
      </p:sp>
      <p:sp>
        <p:nvSpPr>
          <p:cNvPr id="5" name="Footer Placeholder 4"/>
          <p:cNvSpPr>
            <a:spLocks noGrp="1"/>
          </p:cNvSpPr>
          <p:nvPr>
            <p:ph type="ftr" sz="quarter" idx="11"/>
          </p:nvPr>
        </p:nvSpPr>
        <p:spPr/>
        <p:txBody>
          <a:bodyPr lIns="91197" tIns="45581" rIns="91197" bIns="45581"/>
          <a:lstStyle/>
          <a:p>
            <a:endParaRPr lang="en-US"/>
          </a:p>
        </p:txBody>
      </p:sp>
      <p:sp>
        <p:nvSpPr>
          <p:cNvPr id="6" name="Slide Number Placeholder 5"/>
          <p:cNvSpPr>
            <a:spLocks noGrp="1"/>
          </p:cNvSpPr>
          <p:nvPr>
            <p:ph type="sldNum" sz="quarter" idx="12"/>
          </p:nvPr>
        </p:nvSpPr>
        <p:spPr/>
        <p:txBody>
          <a:bodyPr/>
          <a:lstStyle/>
          <a:p>
            <a:fld id="{B247E971-E75A-443E-A04B-5C2384E71EDE}" type="slidenum">
              <a:rPr lang="en-US" smtClean="0"/>
              <a:t>‹#›</a:t>
            </a:fld>
            <a:endParaRPr lang="en-US"/>
          </a:p>
        </p:txBody>
      </p:sp>
    </p:spTree>
    <p:extLst>
      <p:ext uri="{BB962C8B-B14F-4D97-AF65-F5344CB8AC3E}">
        <p14:creationId xmlns:p14="http://schemas.microsoft.com/office/powerpoint/2010/main" val="37913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9A0A12C-CBC2-4960-B6DE-788F16286E51}" type="slidenum">
              <a:rPr lang="en-US"/>
              <a:pPr>
                <a:defRPr/>
              </a:pPr>
              <a:t>‹#›</a:t>
            </a:fld>
            <a:endParaRPr lang="en-US"/>
          </a:p>
        </p:txBody>
      </p:sp>
    </p:spTree>
    <p:extLst>
      <p:ext uri="{BB962C8B-B14F-4D97-AF65-F5344CB8AC3E}">
        <p14:creationId xmlns:p14="http://schemas.microsoft.com/office/powerpoint/2010/main" val="4281430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6"/>
        <p:cNvGrpSpPr/>
        <p:nvPr/>
      </p:nvGrpSpPr>
      <p:grpSpPr>
        <a:xfrm>
          <a:off x="0" y="0"/>
          <a:ext cx="0" cy="0"/>
          <a:chOff x="0" y="0"/>
          <a:chExt cx="0" cy="0"/>
        </a:xfrm>
      </p:grpSpPr>
      <p:sp>
        <p:nvSpPr>
          <p:cNvPr id="287" name="Google Shape;287;p58"/>
          <p:cNvSpPr txBox="1">
            <a:spLocks noGrp="1"/>
          </p:cNvSpPr>
          <p:nvPr>
            <p:ph type="title"/>
          </p:nvPr>
        </p:nvSpPr>
        <p:spPr>
          <a:xfrm>
            <a:off x="453186" y="382211"/>
            <a:ext cx="11276925" cy="379807"/>
          </a:xfrm>
          <a:prstGeom prst="rect">
            <a:avLst/>
          </a:prstGeom>
          <a:noFill/>
          <a:ln>
            <a:noFill/>
          </a:ln>
        </p:spPr>
        <p:txBody>
          <a:bodyPr spcFirstLastPara="1" wrap="square" lIns="0" tIns="0" rIns="0" bIns="0" anchor="t" anchorCtr="0"/>
          <a:lstStyle>
            <a:lvl1pPr lvl="0" algn="l">
              <a:lnSpc>
                <a:spcPct val="100000"/>
              </a:lnSpc>
              <a:spcBef>
                <a:spcPts val="0"/>
              </a:spcBef>
              <a:spcAft>
                <a:spcPts val="0"/>
              </a:spcAft>
              <a:buClr>
                <a:schemeClr val="dk1"/>
              </a:buClr>
              <a:buSzPts val="1800"/>
              <a:buFont typeface="Arial"/>
              <a:buNone/>
              <a:defRPr sz="240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8" name="Google Shape;288;p58"/>
          <p:cNvSpPr txBox="1">
            <a:spLocks noGrp="1"/>
          </p:cNvSpPr>
          <p:nvPr>
            <p:ph type="sldNum" idx="12"/>
          </p:nvPr>
        </p:nvSpPr>
        <p:spPr>
          <a:xfrm>
            <a:off x="8984874" y="6173794"/>
            <a:ext cx="2743636" cy="365127"/>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fld id="{00000000-1234-1234-1234-123412341234}" type="slidenum">
              <a:rPr lang="en" smtClean="0"/>
              <a:pPr/>
              <a:t>‹#›</a:t>
            </a:fld>
            <a:endParaRPr lang="en"/>
          </a:p>
        </p:txBody>
      </p:sp>
      <p:sp>
        <p:nvSpPr>
          <p:cNvPr id="289" name="Google Shape;289;p58"/>
          <p:cNvSpPr txBox="1">
            <a:spLocks noGrp="1"/>
          </p:cNvSpPr>
          <p:nvPr>
            <p:ph type="body" idx="1"/>
          </p:nvPr>
        </p:nvSpPr>
        <p:spPr>
          <a:xfrm>
            <a:off x="463871" y="1262958"/>
            <a:ext cx="5471820" cy="4979895"/>
          </a:xfrm>
          <a:prstGeom prst="rect">
            <a:avLst/>
          </a:prstGeom>
          <a:noFill/>
          <a:ln>
            <a:noFill/>
          </a:ln>
        </p:spPr>
        <p:txBody>
          <a:bodyPr spcFirstLastPara="1" wrap="square" lIns="0" tIns="0" rIns="0" bIns="0" anchor="t" anchorCtr="0"/>
          <a:lstStyle>
            <a:lvl1pPr marL="607973" lvl="0" indent="-363088" algn="l">
              <a:lnSpc>
                <a:spcPct val="300000"/>
              </a:lnSpc>
              <a:spcBef>
                <a:spcPts val="1200"/>
              </a:spcBef>
              <a:spcAft>
                <a:spcPts val="0"/>
              </a:spcAft>
              <a:buClr>
                <a:schemeClr val="dk1"/>
              </a:buClr>
              <a:buSzPts val="700"/>
              <a:buChar char="⦿"/>
              <a:defRPr/>
            </a:lvl1pPr>
            <a:lvl2pPr marL="1215936" lvl="1" indent="-371535" algn="l">
              <a:lnSpc>
                <a:spcPct val="300000"/>
              </a:lnSpc>
              <a:spcBef>
                <a:spcPts val="1200"/>
              </a:spcBef>
              <a:spcAft>
                <a:spcPts val="0"/>
              </a:spcAft>
              <a:buClr>
                <a:schemeClr val="dk1"/>
              </a:buClr>
              <a:buSzPts val="800"/>
              <a:buChar char="•"/>
              <a:defRPr/>
            </a:lvl2pPr>
            <a:lvl3pPr marL="1823909" lvl="2" indent="-363088" algn="l">
              <a:lnSpc>
                <a:spcPct val="300000"/>
              </a:lnSpc>
              <a:spcBef>
                <a:spcPts val="1200"/>
              </a:spcBef>
              <a:spcAft>
                <a:spcPts val="0"/>
              </a:spcAft>
              <a:buClr>
                <a:schemeClr val="dk1"/>
              </a:buClr>
              <a:buSzPts val="700"/>
              <a:buChar char="o"/>
              <a:defRPr/>
            </a:lvl3pPr>
            <a:lvl4pPr marL="2431879" lvl="3" indent="-363088" algn="l">
              <a:lnSpc>
                <a:spcPct val="300000"/>
              </a:lnSpc>
              <a:spcBef>
                <a:spcPts val="1200"/>
              </a:spcBef>
              <a:spcAft>
                <a:spcPts val="0"/>
              </a:spcAft>
              <a:buClr>
                <a:schemeClr val="dk1"/>
              </a:buClr>
              <a:buSzPts val="700"/>
              <a:buChar char="⦿"/>
              <a:defRPr/>
            </a:lvl4pPr>
            <a:lvl5pPr marL="3039841" lvl="4" indent="-371535" algn="l">
              <a:lnSpc>
                <a:spcPct val="300000"/>
              </a:lnSpc>
              <a:spcBef>
                <a:spcPts val="1200"/>
              </a:spcBef>
              <a:spcAft>
                <a:spcPts val="0"/>
              </a:spcAft>
              <a:buClr>
                <a:schemeClr val="dk1"/>
              </a:buClr>
              <a:buSzPts val="800"/>
              <a:buChar char="•"/>
              <a:defRPr/>
            </a:lvl5pPr>
            <a:lvl6pPr marL="3647814" lvl="5" indent="-363088" algn="l">
              <a:lnSpc>
                <a:spcPct val="90000"/>
              </a:lnSpc>
              <a:spcBef>
                <a:spcPts val="400"/>
              </a:spcBef>
              <a:spcAft>
                <a:spcPts val="0"/>
              </a:spcAft>
              <a:buClr>
                <a:schemeClr val="dk1"/>
              </a:buClr>
              <a:buSzPts val="700"/>
              <a:buChar char="•"/>
              <a:defRPr/>
            </a:lvl6pPr>
            <a:lvl7pPr marL="4255780" lvl="6" indent="-363088" algn="l">
              <a:lnSpc>
                <a:spcPct val="90000"/>
              </a:lnSpc>
              <a:spcBef>
                <a:spcPts val="400"/>
              </a:spcBef>
              <a:spcAft>
                <a:spcPts val="0"/>
              </a:spcAft>
              <a:buClr>
                <a:schemeClr val="dk1"/>
              </a:buClr>
              <a:buSzPts val="700"/>
              <a:buChar char="•"/>
              <a:defRPr/>
            </a:lvl7pPr>
            <a:lvl8pPr marL="4863750" lvl="7" indent="-363088" algn="l">
              <a:lnSpc>
                <a:spcPct val="90000"/>
              </a:lnSpc>
              <a:spcBef>
                <a:spcPts val="400"/>
              </a:spcBef>
              <a:spcAft>
                <a:spcPts val="0"/>
              </a:spcAft>
              <a:buClr>
                <a:schemeClr val="dk1"/>
              </a:buClr>
              <a:buSzPts val="700"/>
              <a:buChar char="•"/>
              <a:defRPr/>
            </a:lvl8pPr>
            <a:lvl9pPr marL="5471718" lvl="8" indent="-363088" algn="l">
              <a:lnSpc>
                <a:spcPct val="90000"/>
              </a:lnSpc>
              <a:spcBef>
                <a:spcPts val="400"/>
              </a:spcBef>
              <a:spcAft>
                <a:spcPts val="0"/>
              </a:spcAft>
              <a:buClr>
                <a:schemeClr val="dk1"/>
              </a:buClr>
              <a:buSzPts val="700"/>
              <a:buChar char="•"/>
              <a:defRPr/>
            </a:lvl9pPr>
          </a:lstStyle>
          <a:p>
            <a:endParaRPr/>
          </a:p>
        </p:txBody>
      </p:sp>
    </p:spTree>
    <p:extLst>
      <p:ext uri="{BB962C8B-B14F-4D97-AF65-F5344CB8AC3E}">
        <p14:creationId xmlns:p14="http://schemas.microsoft.com/office/powerpoint/2010/main" val="279379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p:cSld name="1_Section Header">
    <p:bg>
      <p:bgPr>
        <a:solidFill>
          <a:schemeClr val="dk1"/>
        </a:solidFill>
        <a:effectLst/>
      </p:bgPr>
    </p:bg>
    <p:spTree>
      <p:nvGrpSpPr>
        <p:cNvPr id="1" name="Shape 203"/>
        <p:cNvGrpSpPr/>
        <p:nvPr/>
      </p:nvGrpSpPr>
      <p:grpSpPr>
        <a:xfrm>
          <a:off x="0" y="0"/>
          <a:ext cx="0" cy="0"/>
          <a:chOff x="0" y="0"/>
          <a:chExt cx="0" cy="0"/>
        </a:xfrm>
      </p:grpSpPr>
      <p:sp>
        <p:nvSpPr>
          <p:cNvPr id="204" name="Google Shape;204;p44"/>
          <p:cNvSpPr txBox="1">
            <a:spLocks noGrp="1"/>
          </p:cNvSpPr>
          <p:nvPr>
            <p:ph type="title"/>
          </p:nvPr>
        </p:nvSpPr>
        <p:spPr>
          <a:xfrm>
            <a:off x="453184" y="2033567"/>
            <a:ext cx="11276925" cy="2789583"/>
          </a:xfrm>
          <a:prstGeom prst="rect">
            <a:avLst/>
          </a:prstGeom>
          <a:noFill/>
          <a:ln>
            <a:noFill/>
          </a:ln>
        </p:spPr>
        <p:txBody>
          <a:bodyPr spcFirstLastPara="1" wrap="square" lIns="0" tIns="0" rIns="0" bIns="0" anchor="b" anchorCtr="0"/>
          <a:lstStyle>
            <a:lvl1pPr lvl="0" algn="l">
              <a:lnSpc>
                <a:spcPct val="116666"/>
              </a:lnSpc>
              <a:spcBef>
                <a:spcPts val="0"/>
              </a:spcBef>
              <a:spcAft>
                <a:spcPts val="0"/>
              </a:spcAft>
              <a:buClr>
                <a:schemeClr val="lt1"/>
              </a:buClr>
              <a:buSzPts val="2700"/>
              <a:buFont typeface="Arial"/>
              <a:buNone/>
              <a:defRPr sz="3600" b="0"/>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cxnSp>
        <p:nvCxnSpPr>
          <p:cNvPr id="205" name="Google Shape;205;p44"/>
          <p:cNvCxnSpPr/>
          <p:nvPr/>
        </p:nvCxnSpPr>
        <p:spPr>
          <a:xfrm>
            <a:off x="453184" y="5022056"/>
            <a:ext cx="11276925" cy="0"/>
          </a:xfrm>
          <a:prstGeom prst="straightConnector1">
            <a:avLst/>
          </a:prstGeom>
          <a:noFill/>
          <a:ln w="9525" cap="flat" cmpd="sng">
            <a:solidFill>
              <a:schemeClr val="lt1"/>
            </a:solidFill>
            <a:prstDash val="solid"/>
            <a:miter lim="800000"/>
            <a:headEnd type="none" w="sm" len="sm"/>
            <a:tailEnd type="none" w="sm" len="sm"/>
          </a:ln>
        </p:spPr>
      </p:cxnSp>
      <p:sp>
        <p:nvSpPr>
          <p:cNvPr id="206" name="Google Shape;206;p44"/>
          <p:cNvSpPr txBox="1">
            <a:spLocks noGrp="1"/>
          </p:cNvSpPr>
          <p:nvPr>
            <p:ph type="sldNum" idx="12"/>
          </p:nvPr>
        </p:nvSpPr>
        <p:spPr>
          <a:xfrm>
            <a:off x="8984874" y="6173794"/>
            <a:ext cx="2743636" cy="365127"/>
          </a:xfrm>
          <a:prstGeom prst="rect">
            <a:avLst/>
          </a:prstGeom>
          <a:noFill/>
          <a:ln>
            <a:noFill/>
          </a:ln>
        </p:spPr>
        <p:txBody>
          <a:bodyPr spcFirstLastPara="1" wrap="square" lIns="0" tIns="0" rIns="0" bIns="0" anchor="ctr" anchorCtr="0">
            <a:noAutofit/>
          </a:bodyPr>
          <a:lstStyle>
            <a:lvl1pPr marL="0" lvl="0" indent="0" algn="r">
              <a:lnSpc>
                <a:spcPct val="133333"/>
              </a:lnSpc>
              <a:spcBef>
                <a:spcPts val="0"/>
              </a:spcBef>
              <a:buNone/>
              <a:defRPr/>
            </a:lvl1pPr>
            <a:lvl2pPr marL="0" lvl="1" indent="0" algn="r">
              <a:lnSpc>
                <a:spcPct val="133333"/>
              </a:lnSpc>
              <a:spcBef>
                <a:spcPts val="0"/>
              </a:spcBef>
              <a:buNone/>
              <a:defRPr/>
            </a:lvl2pPr>
            <a:lvl3pPr marL="0" lvl="2" indent="0" algn="r">
              <a:lnSpc>
                <a:spcPct val="133333"/>
              </a:lnSpc>
              <a:spcBef>
                <a:spcPts val="0"/>
              </a:spcBef>
              <a:buNone/>
              <a:defRPr/>
            </a:lvl3pPr>
            <a:lvl4pPr marL="0" lvl="3" indent="0" algn="r">
              <a:lnSpc>
                <a:spcPct val="133333"/>
              </a:lnSpc>
              <a:spcBef>
                <a:spcPts val="0"/>
              </a:spcBef>
              <a:buNone/>
              <a:defRPr/>
            </a:lvl4pPr>
            <a:lvl5pPr marL="0" lvl="4" indent="0" algn="r">
              <a:lnSpc>
                <a:spcPct val="133333"/>
              </a:lnSpc>
              <a:spcBef>
                <a:spcPts val="0"/>
              </a:spcBef>
              <a:buNone/>
              <a:defRPr/>
            </a:lvl5pPr>
            <a:lvl6pPr marL="0" lvl="5" indent="0" algn="r">
              <a:lnSpc>
                <a:spcPct val="133333"/>
              </a:lnSpc>
              <a:spcBef>
                <a:spcPts val="0"/>
              </a:spcBef>
              <a:buNone/>
              <a:defRPr/>
            </a:lvl6pPr>
            <a:lvl7pPr marL="0" lvl="6" indent="0" algn="r">
              <a:lnSpc>
                <a:spcPct val="133333"/>
              </a:lnSpc>
              <a:spcBef>
                <a:spcPts val="0"/>
              </a:spcBef>
              <a:buNone/>
              <a:defRPr/>
            </a:lvl7pPr>
            <a:lvl8pPr marL="0" lvl="7" indent="0" algn="r">
              <a:lnSpc>
                <a:spcPct val="133333"/>
              </a:lnSpc>
              <a:spcBef>
                <a:spcPts val="0"/>
              </a:spcBef>
              <a:buNone/>
              <a:defRPr/>
            </a:lvl8pPr>
            <a:lvl9pPr marL="0" lvl="8" indent="0" algn="r">
              <a:lnSpc>
                <a:spcPct val="133333"/>
              </a:lnSpc>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79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160"/>
            <a:ext cx="9144000" cy="1655763"/>
          </a:xfrm>
        </p:spPr>
        <p:txBody>
          <a:bodyPr/>
          <a:lstStyle>
            <a:lvl1pPr marL="0" indent="0" algn="ctr">
              <a:buNone/>
              <a:defRPr sz="2400"/>
            </a:lvl1pPr>
            <a:lvl2pPr marL="454903" indent="0" algn="ctr">
              <a:buNone/>
              <a:defRPr sz="2000"/>
            </a:lvl2pPr>
            <a:lvl3pPr marL="909928" indent="0" algn="ctr">
              <a:buNone/>
              <a:defRPr sz="1851"/>
            </a:lvl3pPr>
            <a:lvl4pPr marL="1364898" indent="0" algn="ctr">
              <a:buNone/>
              <a:defRPr sz="1600"/>
            </a:lvl4pPr>
            <a:lvl5pPr marL="1819860" indent="0" algn="ctr">
              <a:buNone/>
              <a:defRPr sz="1600"/>
            </a:lvl5pPr>
            <a:lvl6pPr marL="2274894" indent="0" algn="ctr">
              <a:buNone/>
              <a:defRPr sz="1600"/>
            </a:lvl6pPr>
            <a:lvl7pPr marL="2729794" indent="0" algn="ctr">
              <a:buNone/>
              <a:defRPr sz="1600"/>
            </a:lvl7pPr>
            <a:lvl8pPr marL="3184691" indent="0" algn="ctr">
              <a:buNone/>
              <a:defRPr sz="1600"/>
            </a:lvl8pPr>
            <a:lvl9pPr marL="363959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08249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52871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05"/>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588"/>
            <a:ext cx="10515600" cy="1500187"/>
          </a:xfrm>
        </p:spPr>
        <p:txBody>
          <a:bodyPr/>
          <a:lstStyle>
            <a:lvl1pPr marL="0" indent="0">
              <a:buNone/>
              <a:defRPr sz="2400">
                <a:solidFill>
                  <a:schemeClr val="tx1">
                    <a:tint val="75000"/>
                  </a:schemeClr>
                </a:solidFill>
              </a:defRPr>
            </a:lvl1pPr>
            <a:lvl2pPr marL="454903" indent="0">
              <a:buNone/>
              <a:defRPr sz="2000">
                <a:solidFill>
                  <a:schemeClr val="tx1">
                    <a:tint val="75000"/>
                  </a:schemeClr>
                </a:solidFill>
              </a:defRPr>
            </a:lvl2pPr>
            <a:lvl3pPr marL="909928" indent="0">
              <a:buNone/>
              <a:defRPr sz="1851">
                <a:solidFill>
                  <a:schemeClr val="tx1">
                    <a:tint val="75000"/>
                  </a:schemeClr>
                </a:solidFill>
              </a:defRPr>
            </a:lvl3pPr>
            <a:lvl4pPr marL="1364898" indent="0">
              <a:buNone/>
              <a:defRPr sz="1600">
                <a:solidFill>
                  <a:schemeClr val="tx1">
                    <a:tint val="75000"/>
                  </a:schemeClr>
                </a:solidFill>
              </a:defRPr>
            </a:lvl4pPr>
            <a:lvl5pPr marL="1819860" indent="0">
              <a:buNone/>
              <a:defRPr sz="1600">
                <a:solidFill>
                  <a:schemeClr val="tx1">
                    <a:tint val="75000"/>
                  </a:schemeClr>
                </a:solidFill>
              </a:defRPr>
            </a:lvl5pPr>
            <a:lvl6pPr marL="2274894" indent="0">
              <a:buNone/>
              <a:defRPr sz="1600">
                <a:solidFill>
                  <a:schemeClr val="tx1">
                    <a:tint val="75000"/>
                  </a:schemeClr>
                </a:solidFill>
              </a:defRPr>
            </a:lvl6pPr>
            <a:lvl7pPr marL="2729794" indent="0">
              <a:buNone/>
              <a:defRPr sz="1600">
                <a:solidFill>
                  <a:schemeClr val="tx1">
                    <a:tint val="75000"/>
                  </a:schemeClr>
                </a:solidFill>
              </a:defRPr>
            </a:lvl7pPr>
            <a:lvl8pPr marL="3184691" indent="0">
              <a:buNone/>
              <a:defRPr sz="1600">
                <a:solidFill>
                  <a:schemeClr val="tx1">
                    <a:tint val="75000"/>
                  </a:schemeClr>
                </a:solidFill>
              </a:defRPr>
            </a:lvl8pPr>
            <a:lvl9pPr marL="363959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3830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595396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800" y="1681163"/>
            <a:ext cx="5157787" cy="823912"/>
          </a:xfrm>
        </p:spPr>
        <p:txBody>
          <a:bodyPr anchor="b"/>
          <a:lstStyle>
            <a:lvl1pPr marL="0" indent="0">
              <a:buNone/>
              <a:defRPr sz="2400" b="1"/>
            </a:lvl1pPr>
            <a:lvl2pPr marL="454903" indent="0">
              <a:buNone/>
              <a:defRPr sz="2000" b="1"/>
            </a:lvl2pPr>
            <a:lvl3pPr marL="909928" indent="0">
              <a:buNone/>
              <a:defRPr sz="1851" b="1"/>
            </a:lvl3pPr>
            <a:lvl4pPr marL="1364898" indent="0">
              <a:buNone/>
              <a:defRPr sz="1600" b="1"/>
            </a:lvl4pPr>
            <a:lvl5pPr marL="1819860" indent="0">
              <a:buNone/>
              <a:defRPr sz="1600" b="1"/>
            </a:lvl5pPr>
            <a:lvl6pPr marL="2274894" indent="0">
              <a:buNone/>
              <a:defRPr sz="1600" b="1"/>
            </a:lvl6pPr>
            <a:lvl7pPr marL="2729794" indent="0">
              <a:buNone/>
              <a:defRPr sz="1600" b="1"/>
            </a:lvl7pPr>
            <a:lvl8pPr marL="3184691" indent="0">
              <a:buNone/>
              <a:defRPr sz="1600" b="1"/>
            </a:lvl8pPr>
            <a:lvl9pPr marL="363959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800"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6" y="1681163"/>
            <a:ext cx="5183188" cy="823912"/>
          </a:xfrm>
        </p:spPr>
        <p:txBody>
          <a:bodyPr anchor="b"/>
          <a:lstStyle>
            <a:lvl1pPr marL="0" indent="0">
              <a:buNone/>
              <a:defRPr sz="2400" b="1"/>
            </a:lvl1pPr>
            <a:lvl2pPr marL="454903" indent="0">
              <a:buNone/>
              <a:defRPr sz="2000" b="1"/>
            </a:lvl2pPr>
            <a:lvl3pPr marL="909928" indent="0">
              <a:buNone/>
              <a:defRPr sz="1851" b="1"/>
            </a:lvl3pPr>
            <a:lvl4pPr marL="1364898" indent="0">
              <a:buNone/>
              <a:defRPr sz="1600" b="1"/>
            </a:lvl4pPr>
            <a:lvl5pPr marL="1819860" indent="0">
              <a:buNone/>
              <a:defRPr sz="1600" b="1"/>
            </a:lvl5pPr>
            <a:lvl6pPr marL="2274894" indent="0">
              <a:buNone/>
              <a:defRPr sz="1600" b="1"/>
            </a:lvl6pPr>
            <a:lvl7pPr marL="2729794" indent="0">
              <a:buNone/>
              <a:defRPr sz="1600" b="1"/>
            </a:lvl7pPr>
            <a:lvl8pPr marL="3184691" indent="0">
              <a:buNone/>
              <a:defRPr sz="1600" b="1"/>
            </a:lvl8pPr>
            <a:lvl9pPr marL="363959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6"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58506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93871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666549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69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9" y="2057405"/>
            <a:ext cx="3932237" cy="3811588"/>
          </a:xfrm>
        </p:spPr>
        <p:txBody>
          <a:bodyPr/>
          <a:lstStyle>
            <a:lvl1pPr marL="0" indent="0">
              <a:buNone/>
              <a:defRPr sz="1600"/>
            </a:lvl1pPr>
            <a:lvl2pPr marL="454903" indent="0">
              <a:buNone/>
              <a:defRPr sz="1451"/>
            </a:lvl2pPr>
            <a:lvl3pPr marL="909928" indent="0">
              <a:buNone/>
              <a:defRPr sz="1200"/>
            </a:lvl3pPr>
            <a:lvl4pPr marL="1364898" indent="0">
              <a:buNone/>
              <a:defRPr sz="1051"/>
            </a:lvl4pPr>
            <a:lvl5pPr marL="1819860" indent="0">
              <a:buNone/>
              <a:defRPr sz="1051"/>
            </a:lvl5pPr>
            <a:lvl6pPr marL="2274894" indent="0">
              <a:buNone/>
              <a:defRPr sz="1051"/>
            </a:lvl6pPr>
            <a:lvl7pPr marL="2729794" indent="0">
              <a:buNone/>
              <a:defRPr sz="1051"/>
            </a:lvl7pPr>
            <a:lvl8pPr marL="3184691" indent="0">
              <a:buNone/>
              <a:defRPr sz="1051"/>
            </a:lvl8pPr>
            <a:lvl9pPr marL="3639593" indent="0">
              <a:buNone/>
              <a:defRPr sz="1051"/>
            </a:lvl9pPr>
          </a:lstStyle>
          <a:p>
            <a:pPr lvl="0"/>
            <a:r>
              <a:rPr lang="en-US"/>
              <a:t>Click to edit Master text styles</a:t>
            </a:r>
          </a:p>
        </p:txBody>
      </p:sp>
      <p:sp>
        <p:nvSpPr>
          <p:cNvPr id="5" name="Date Placeholder 4"/>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3094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F42AD0B-9C0C-4104-8011-9EBBFBA1C74D}" type="slidenum">
              <a:rPr lang="en-US"/>
              <a:pPr>
                <a:defRPr/>
              </a:pPr>
              <a:t>‹#›</a:t>
            </a:fld>
            <a:endParaRPr lang="en-US"/>
          </a:p>
        </p:txBody>
      </p:sp>
    </p:spTree>
    <p:extLst>
      <p:ext uri="{BB962C8B-B14F-4D97-AF65-F5344CB8AC3E}">
        <p14:creationId xmlns:p14="http://schemas.microsoft.com/office/powerpoint/2010/main" val="1096749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690"/>
            <a:ext cx="6172200" cy="4873625"/>
          </a:xfrm>
        </p:spPr>
        <p:txBody>
          <a:bodyPr/>
          <a:lstStyle>
            <a:lvl1pPr marL="0" indent="0">
              <a:buNone/>
              <a:defRPr sz="3200"/>
            </a:lvl1pPr>
            <a:lvl2pPr marL="454903" indent="0">
              <a:buNone/>
              <a:defRPr sz="2800"/>
            </a:lvl2pPr>
            <a:lvl3pPr marL="909928" indent="0">
              <a:buNone/>
              <a:defRPr sz="2400"/>
            </a:lvl3pPr>
            <a:lvl4pPr marL="1364898" indent="0">
              <a:buNone/>
              <a:defRPr sz="2000"/>
            </a:lvl4pPr>
            <a:lvl5pPr marL="1819860" indent="0">
              <a:buNone/>
              <a:defRPr sz="2000"/>
            </a:lvl5pPr>
            <a:lvl6pPr marL="2274894" indent="0">
              <a:buNone/>
              <a:defRPr sz="2000"/>
            </a:lvl6pPr>
            <a:lvl7pPr marL="2729794" indent="0">
              <a:buNone/>
              <a:defRPr sz="2000"/>
            </a:lvl7pPr>
            <a:lvl8pPr marL="3184691" indent="0">
              <a:buNone/>
              <a:defRPr sz="2000"/>
            </a:lvl8pPr>
            <a:lvl9pPr marL="3639593" indent="0">
              <a:buNone/>
              <a:defRPr sz="2000"/>
            </a:lvl9pPr>
          </a:lstStyle>
          <a:p>
            <a:endParaRPr lang="en-US"/>
          </a:p>
        </p:txBody>
      </p:sp>
      <p:sp>
        <p:nvSpPr>
          <p:cNvPr id="4" name="Text Placeholder 3"/>
          <p:cNvSpPr>
            <a:spLocks noGrp="1"/>
          </p:cNvSpPr>
          <p:nvPr>
            <p:ph type="body" sz="half" idx="2"/>
          </p:nvPr>
        </p:nvSpPr>
        <p:spPr>
          <a:xfrm>
            <a:off x="839799" y="2057405"/>
            <a:ext cx="3932237" cy="3811588"/>
          </a:xfrm>
        </p:spPr>
        <p:txBody>
          <a:bodyPr/>
          <a:lstStyle>
            <a:lvl1pPr marL="0" indent="0">
              <a:buNone/>
              <a:defRPr sz="1600"/>
            </a:lvl1pPr>
            <a:lvl2pPr marL="454903" indent="0">
              <a:buNone/>
              <a:defRPr sz="1451"/>
            </a:lvl2pPr>
            <a:lvl3pPr marL="909928" indent="0">
              <a:buNone/>
              <a:defRPr sz="1200"/>
            </a:lvl3pPr>
            <a:lvl4pPr marL="1364898" indent="0">
              <a:buNone/>
              <a:defRPr sz="1051"/>
            </a:lvl4pPr>
            <a:lvl5pPr marL="1819860" indent="0">
              <a:buNone/>
              <a:defRPr sz="1051"/>
            </a:lvl5pPr>
            <a:lvl6pPr marL="2274894" indent="0">
              <a:buNone/>
              <a:defRPr sz="1051"/>
            </a:lvl6pPr>
            <a:lvl7pPr marL="2729794" indent="0">
              <a:buNone/>
              <a:defRPr sz="1051"/>
            </a:lvl7pPr>
            <a:lvl8pPr marL="3184691" indent="0">
              <a:buNone/>
              <a:defRPr sz="1051"/>
            </a:lvl8pPr>
            <a:lvl9pPr marL="3639593" indent="0">
              <a:buNone/>
              <a:defRPr sz="1051"/>
            </a:lvl9pPr>
          </a:lstStyle>
          <a:p>
            <a:pPr lvl="0"/>
            <a:r>
              <a:rPr lang="en-US"/>
              <a:t>Click to edit Master text styles</a:t>
            </a:r>
          </a:p>
        </p:txBody>
      </p:sp>
      <p:sp>
        <p:nvSpPr>
          <p:cNvPr id="5" name="Date Placeholder 4"/>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68616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6827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9" y="365391"/>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391"/>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BC22B4-1908-4E56-8E1E-E0312362C842}" type="datetimeFigureOut">
              <a:rPr lang="en-US" smtClean="0">
                <a:solidFill>
                  <a:prstClr val="black">
                    <a:tint val="75000"/>
                  </a:prstClr>
                </a:solidFill>
                <a:latin typeface="Calibri"/>
              </a:rPr>
              <a:pPr/>
              <a:t>10/9/20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64DFF99-CFA0-4451-95F2-AAEDAFFDDB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53804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700">
                <a:solidFill>
                  <a:srgbClr val="FFFFFF"/>
                </a:solidFill>
              </a:defRPr>
            </a:lvl1pPr>
            <a:lvl2pPr marL="455643" indent="0" algn="ctr">
              <a:buNone/>
            </a:lvl2pPr>
            <a:lvl3pPr marL="911453" indent="0" algn="ctr">
              <a:buNone/>
            </a:lvl3pPr>
            <a:lvl4pPr marL="1367180" indent="0" algn="ctr">
              <a:buNone/>
            </a:lvl4pPr>
            <a:lvl5pPr marL="1822906" indent="0" algn="ctr">
              <a:buNone/>
            </a:lvl5pPr>
            <a:lvl6pPr marL="2278718" indent="0" algn="ctr">
              <a:buNone/>
            </a:lvl6pPr>
            <a:lvl7pPr marL="2734358" indent="0" algn="ctr">
              <a:buNone/>
            </a:lvl7pPr>
            <a:lvl8pPr marL="3190000" indent="0" algn="ctr">
              <a:buNone/>
            </a:lvl8pPr>
            <a:lvl9pPr marL="3645657"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A038A394-5C41-494D-84FA-C185AF5D80FE}" type="datetimeFigureOut">
              <a:rPr lang="en-US" smtClean="0">
                <a:latin typeface="Tw Cen MT"/>
              </a:rPr>
              <a:pPr/>
              <a:t>10/9/20</a:t>
            </a:fld>
            <a:endParaRPr lang="en-US" dirty="0">
              <a:latin typeface="Tw Cen MT"/>
            </a:endParaRPr>
          </a:p>
        </p:txBody>
      </p:sp>
      <p:sp>
        <p:nvSpPr>
          <p:cNvPr id="17" name="Footer Placeholder 16"/>
          <p:cNvSpPr>
            <a:spLocks noGrp="1"/>
          </p:cNvSpPr>
          <p:nvPr>
            <p:ph type="ftr" sz="quarter" idx="11"/>
          </p:nvPr>
        </p:nvSpPr>
        <p:spPr>
          <a:xfrm>
            <a:off x="2780524" y="236703"/>
            <a:ext cx="7823200" cy="365125"/>
          </a:xfrm>
        </p:spPr>
        <p:txBody>
          <a:bodyPr/>
          <a:lstStyle>
            <a:lvl1pPr algn="r">
              <a:defRPr>
                <a:solidFill>
                  <a:schemeClr val="tx2"/>
                </a:solidFill>
              </a:defRPr>
            </a:lvl1pPr>
          </a:lstStyle>
          <a:p>
            <a:endParaRPr lang="en-US" dirty="0">
              <a:solidFill>
                <a:srgbClr val="EBDDC3"/>
              </a:solidFill>
              <a:latin typeface="Tw Cen MT"/>
            </a:endParaRPr>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1EA72731-4469-45EC-96DF-57890A152340}" type="slidenum">
              <a:rPr lang="en-US" smtClean="0">
                <a:solidFill>
                  <a:srgbClr val="EBDDC3"/>
                </a:solidFill>
                <a:latin typeface="Tw Cen MT"/>
              </a:rPr>
              <a:pPr/>
              <a:t>‹#›</a:t>
            </a:fld>
            <a:endParaRPr lang="en-US" dirty="0">
              <a:solidFill>
                <a:srgbClr val="EBDDC3"/>
              </a:solidFill>
              <a:latin typeface="Tw Cen MT"/>
            </a:endParaRPr>
          </a:p>
        </p:txBody>
      </p:sp>
    </p:spTree>
    <p:extLst>
      <p:ext uri="{BB962C8B-B14F-4D97-AF65-F5344CB8AC3E}">
        <p14:creationId xmlns:p14="http://schemas.microsoft.com/office/powerpoint/2010/main" val="950354821"/>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1EA72731-4469-45EC-96DF-57890A152340}" type="slidenum">
              <a:rPr lang="en-US" smtClean="0">
                <a:latin typeface="Tw Cen MT"/>
              </a:rPr>
              <a:pPr/>
              <a:t>‹#›</a:t>
            </a:fld>
            <a:endParaRPr lang="en-US" dirty="0">
              <a:latin typeface="Tw Cen MT"/>
            </a:endParaRPr>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0223197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3" y="2743259"/>
            <a:ext cx="9497484" cy="1673225"/>
          </a:xfrm>
        </p:spPr>
        <p:txBody>
          <a:bodyPr anchor="t"/>
          <a:lstStyle>
            <a:lvl1pPr marL="0" indent="0">
              <a:buNone/>
              <a:defRPr sz="2800">
                <a:solidFill>
                  <a:schemeClr val="tx2"/>
                </a:solidFill>
              </a:defRPr>
            </a:lvl1pPr>
            <a:lvl2pPr>
              <a:buNone/>
              <a:defRPr sz="1900">
                <a:solidFill>
                  <a:schemeClr val="tx1">
                    <a:tint val="75000"/>
                  </a:schemeClr>
                </a:solidFill>
              </a:defRPr>
            </a:lvl2pPr>
            <a:lvl3pPr>
              <a:buNone/>
              <a:defRPr sz="1600">
                <a:solidFill>
                  <a:schemeClr val="tx1">
                    <a:tint val="75000"/>
                  </a:schemeClr>
                </a:solidFill>
              </a:defRPr>
            </a:lvl3pPr>
            <a:lvl4pPr>
              <a:buNone/>
              <a:defRPr sz="1500">
                <a:solidFill>
                  <a:schemeClr val="tx1">
                    <a:tint val="75000"/>
                  </a:schemeClr>
                </a:solidFill>
              </a:defRPr>
            </a:lvl4pPr>
            <a:lvl5pPr>
              <a:buNone/>
              <a:defRPr sz="15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13" name="Slide Number Placeholder 12"/>
          <p:cNvSpPr>
            <a:spLocks noGrp="1"/>
          </p:cNvSpPr>
          <p:nvPr>
            <p:ph type="sldNum" sz="quarter" idx="11"/>
          </p:nvPr>
        </p:nvSpPr>
        <p:spPr>
          <a:xfrm>
            <a:off x="0" y="1752602"/>
            <a:ext cx="1727200" cy="701676"/>
          </a:xfrm>
        </p:spPr>
        <p:txBody>
          <a:bodyPr>
            <a:noAutofit/>
          </a:bodyPr>
          <a:lstStyle>
            <a:lvl1pPr>
              <a:defRPr sz="2400">
                <a:solidFill>
                  <a:srgbClr val="FFFFFF"/>
                </a:solidFill>
              </a:defRPr>
            </a:lvl1pPr>
          </a:lstStyle>
          <a:p>
            <a:fld id="{1EA72731-4469-45EC-96DF-57890A152340}"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p:txBody>
          <a:bodyPr/>
          <a:lstStyle/>
          <a:p>
            <a:endParaRPr lang="en-US" dirty="0">
              <a:solidFill>
                <a:srgbClr val="775F55"/>
              </a:solidFill>
              <a:latin typeface="Tw Cen MT"/>
            </a:endParaRPr>
          </a:p>
        </p:txBody>
      </p:sp>
    </p:spTree>
    <p:extLst>
      <p:ext uri="{BB962C8B-B14F-4D97-AF65-F5344CB8AC3E}">
        <p14:creationId xmlns:p14="http://schemas.microsoft.com/office/powerpoint/2010/main" val="2894989657"/>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10" name="Slide Number Placeholder 9"/>
          <p:cNvSpPr>
            <a:spLocks noGrp="1"/>
          </p:cNvSpPr>
          <p:nvPr>
            <p:ph type="sldNum" sz="quarter" idx="16"/>
          </p:nvPr>
        </p:nvSpPr>
        <p:spPr/>
        <p:txBody>
          <a:bodyPr rtlCol="0"/>
          <a:lstStyle/>
          <a:p>
            <a:fld id="{1EA72731-4469-45EC-96DF-57890A152340}" type="slidenum">
              <a:rPr lang="en-US" smtClean="0">
                <a:latin typeface="Tw Cen MT"/>
              </a:rPr>
              <a:pPr/>
              <a:t>‹#›</a:t>
            </a:fld>
            <a:endParaRPr lang="en-US" dirty="0">
              <a:latin typeface="Tw Cen MT"/>
            </a:endParaRPr>
          </a:p>
        </p:txBody>
      </p:sp>
      <p:sp>
        <p:nvSpPr>
          <p:cNvPr id="12" name="Footer Placeholder 11"/>
          <p:cNvSpPr>
            <a:spLocks noGrp="1"/>
          </p:cNvSpPr>
          <p:nvPr>
            <p:ph type="ftr" sz="quarter" idx="17"/>
          </p:nvPr>
        </p:nvSpPr>
        <p:spPr/>
        <p:txBody>
          <a:bodyPr rtlCol="0"/>
          <a:lstStyle/>
          <a:p>
            <a:endParaRPr lang="en-US" dirty="0">
              <a:solidFill>
                <a:srgbClr val="775F55"/>
              </a:solidFill>
              <a:latin typeface="Tw Cen MT"/>
            </a:endParaRPr>
          </a:p>
        </p:txBody>
      </p:sp>
    </p:spTree>
    <p:extLst>
      <p:ext uri="{BB962C8B-B14F-4D97-AF65-F5344CB8AC3E}">
        <p14:creationId xmlns:p14="http://schemas.microsoft.com/office/powerpoint/2010/main" val="3040790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337"/>
            <a:ext cx="10871200" cy="869951"/>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12" name="Slide Number Placeholder 11"/>
          <p:cNvSpPr>
            <a:spLocks noGrp="1"/>
          </p:cNvSpPr>
          <p:nvPr>
            <p:ph type="sldNum" sz="quarter" idx="16"/>
          </p:nvPr>
        </p:nvSpPr>
        <p:spPr/>
        <p:txBody>
          <a:bodyPr rtlCol="0"/>
          <a:lstStyle/>
          <a:p>
            <a:fld id="{1EA72731-4469-45EC-96DF-57890A152340}" type="slidenum">
              <a:rPr lang="en-US" smtClean="0">
                <a:latin typeface="Tw Cen MT"/>
              </a:rPr>
              <a:pPr/>
              <a:t>‹#›</a:t>
            </a:fld>
            <a:endParaRPr lang="en-US" dirty="0">
              <a:latin typeface="Tw Cen MT"/>
            </a:endParaRPr>
          </a:p>
        </p:txBody>
      </p:sp>
      <p:sp>
        <p:nvSpPr>
          <p:cNvPr id="14" name="Footer Placeholder 13"/>
          <p:cNvSpPr>
            <a:spLocks noGrp="1"/>
          </p:cNvSpPr>
          <p:nvPr>
            <p:ph type="ftr" sz="quarter" idx="17"/>
          </p:nvPr>
        </p:nvSpPr>
        <p:spPr/>
        <p:txBody>
          <a:bodyPr rtlCol="0"/>
          <a:lstStyle/>
          <a:p>
            <a:endParaRPr lang="en-US" dirty="0">
              <a:solidFill>
                <a:srgbClr val="775F55"/>
              </a:solidFill>
              <a:latin typeface="Tw Cen MT"/>
            </a:endParaRPr>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1353858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4" name="Footer Placeholder 3"/>
          <p:cNvSpPr>
            <a:spLocks noGrp="1"/>
          </p:cNvSpPr>
          <p:nvPr>
            <p:ph type="ftr" sz="quarter" idx="11"/>
          </p:nvPr>
        </p:nvSpPr>
        <p:spPr/>
        <p:txBody>
          <a:bodyPr/>
          <a:lstStyle/>
          <a:p>
            <a:endParaRPr lang="en-US" dirty="0">
              <a:solidFill>
                <a:srgbClr val="775F55"/>
              </a:solidFill>
              <a:latin typeface="Tw Cen MT"/>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1EA72731-4469-45EC-96DF-57890A152340}"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22004334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3" name="Footer Placeholder 2"/>
          <p:cNvSpPr>
            <a:spLocks noGrp="1"/>
          </p:cNvSpPr>
          <p:nvPr>
            <p:ph type="ftr" sz="quarter" idx="11"/>
          </p:nvPr>
        </p:nvSpPr>
        <p:spPr/>
        <p:txBody>
          <a:bodyPr/>
          <a:lstStyle/>
          <a:p>
            <a:endParaRPr lang="en-US" dirty="0">
              <a:solidFill>
                <a:srgbClr val="775F55"/>
              </a:solidFill>
              <a:latin typeface="Tw Cen MT"/>
            </a:endParaRPr>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1EA72731-4469-45EC-96DF-57890A152340}" type="slidenum">
              <a:rPr lang="en-US" smtClean="0">
                <a:solidFill>
                  <a:srgbClr val="775F55"/>
                </a:solidFill>
                <a:latin typeface="Tw Cen MT"/>
              </a:rPr>
              <a:pPr/>
              <a:t>‹#›</a:t>
            </a:fld>
            <a:endParaRPr lang="en-US" dirty="0">
              <a:solidFill>
                <a:srgbClr val="775F55"/>
              </a:solidFill>
              <a:latin typeface="Tw Cen MT"/>
            </a:endParaRPr>
          </a:p>
        </p:txBody>
      </p:sp>
    </p:spTree>
    <p:extLst>
      <p:ext uri="{BB962C8B-B14F-4D97-AF65-F5344CB8AC3E}">
        <p14:creationId xmlns:p14="http://schemas.microsoft.com/office/powerpoint/2010/main" val="364605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A73E64-7977-4A9D-955B-12C6EF26406D}" type="slidenum">
              <a:rPr lang="en-US"/>
              <a:pPr>
                <a:defRPr/>
              </a:pPr>
              <a:t>‹#›</a:t>
            </a:fld>
            <a:endParaRPr lang="en-US"/>
          </a:p>
        </p:txBody>
      </p:sp>
    </p:spTree>
    <p:extLst>
      <p:ext uri="{BB962C8B-B14F-4D97-AF65-F5344CB8AC3E}">
        <p14:creationId xmlns:p14="http://schemas.microsoft.com/office/powerpoint/2010/main" val="354581999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337"/>
            <a:ext cx="10769600" cy="869951"/>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6" name="Footer Placeholder 5"/>
          <p:cNvSpPr>
            <a:spLocks noGrp="1"/>
          </p:cNvSpPr>
          <p:nvPr>
            <p:ph type="ftr" sz="quarter" idx="11"/>
          </p:nvPr>
        </p:nvSpPr>
        <p:spPr/>
        <p:txBody>
          <a:bodyPr/>
          <a:lstStyle/>
          <a:p>
            <a:endParaRPr lang="en-US" dirty="0">
              <a:solidFill>
                <a:srgbClr val="775F55"/>
              </a:solidFill>
              <a:latin typeface="Tw Cen MT"/>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1EA72731-4469-45EC-96DF-57890A152340}" type="slidenum">
              <a:rPr lang="en-US" smtClean="0">
                <a:latin typeface="Tw Cen MT"/>
              </a:rPr>
              <a:pPr/>
              <a:t>‹#›</a:t>
            </a:fld>
            <a:endParaRPr lang="en-US" dirty="0">
              <a:latin typeface="Tw Cen MT"/>
            </a:endParaRPr>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6647" tIns="182362" rIns="136647" bIns="91182"/>
          <a:lstStyle>
            <a:lvl1pPr marL="0" indent="0">
              <a:spcAft>
                <a:spcPts val="1000"/>
              </a:spcAft>
              <a:buNone/>
              <a:defRPr sz="1900"/>
            </a:lvl1pPr>
            <a:lvl2pPr>
              <a:buNone/>
              <a:defRPr sz="1200"/>
            </a:lvl2pPr>
            <a:lvl3pPr>
              <a:buNone/>
              <a:defRPr sz="11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090761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1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12" name="Date Placeholder 11"/>
          <p:cNvSpPr>
            <a:spLocks noGrp="1"/>
          </p:cNvSpPr>
          <p:nvPr>
            <p:ph type="dt" sz="half" idx="10"/>
          </p:nvPr>
        </p:nvSpPr>
        <p:spPr>
          <a:xfrm>
            <a:off x="8331200" y="6248563"/>
            <a:ext cx="3556000" cy="365125"/>
          </a:xfrm>
        </p:spPr>
        <p:txBody>
          <a:bodyPr rtlCol="0"/>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13" name="Slide Number Placeholder 12"/>
          <p:cNvSpPr>
            <a:spLocks noGrp="1"/>
          </p:cNvSpPr>
          <p:nvPr>
            <p:ph type="sldNum" sz="quarter" idx="11"/>
          </p:nvPr>
        </p:nvSpPr>
        <p:spPr>
          <a:xfrm>
            <a:off x="0" y="4667364"/>
            <a:ext cx="1930400" cy="663579"/>
          </a:xfrm>
        </p:spPr>
        <p:txBody>
          <a:bodyPr rtlCol="0"/>
          <a:lstStyle>
            <a:lvl1pPr>
              <a:defRPr sz="2800"/>
            </a:lvl1pPr>
          </a:lstStyle>
          <a:p>
            <a:fld id="{1EA72731-4469-45EC-96DF-57890A152340}" type="slidenum">
              <a:rPr lang="en-US" smtClean="0">
                <a:latin typeface="Tw Cen MT"/>
              </a:rPr>
              <a:pPr/>
              <a:t>‹#›</a:t>
            </a:fld>
            <a:endParaRPr lang="en-US" dirty="0">
              <a:latin typeface="Tw Cen MT"/>
            </a:endParaRPr>
          </a:p>
        </p:txBody>
      </p:sp>
      <p:sp>
        <p:nvSpPr>
          <p:cNvPr id="14" name="Footer Placeholder 13"/>
          <p:cNvSpPr>
            <a:spLocks noGrp="1"/>
          </p:cNvSpPr>
          <p:nvPr>
            <p:ph type="ftr" sz="quarter" idx="12"/>
          </p:nvPr>
        </p:nvSpPr>
        <p:spPr>
          <a:xfrm>
            <a:off x="2133600" y="6248371"/>
            <a:ext cx="6096000" cy="365125"/>
          </a:xfrm>
        </p:spPr>
        <p:txBody>
          <a:bodyPr rtlCol="0"/>
          <a:lstStyle/>
          <a:p>
            <a:endParaRPr lang="en-US" dirty="0">
              <a:solidFill>
                <a:srgbClr val="775F55"/>
              </a:solidFill>
              <a:latin typeface="Tw Cen MT"/>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Drag picture to placeholder or click icon to add</a:t>
            </a:r>
            <a:endParaRPr kumimoji="0" lang="en-US" dirty="0"/>
          </a:p>
        </p:txBody>
      </p:sp>
    </p:spTree>
    <p:extLst>
      <p:ext uri="{BB962C8B-B14F-4D97-AF65-F5344CB8AC3E}">
        <p14:creationId xmlns:p14="http://schemas.microsoft.com/office/powerpoint/2010/main" val="2672879999"/>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5" name="Footer Placeholder 4"/>
          <p:cNvSpPr>
            <a:spLocks noGrp="1"/>
          </p:cNvSpPr>
          <p:nvPr>
            <p:ph type="ftr" sz="quarter" idx="11"/>
          </p:nvPr>
        </p:nvSpPr>
        <p:spPr/>
        <p:txBody>
          <a:bodyPr/>
          <a:lstStyle/>
          <a:p>
            <a:endParaRPr lang="en-US" dirty="0">
              <a:solidFill>
                <a:srgbClr val="775F55"/>
              </a:solidFill>
              <a:latin typeface="Tw Cen MT"/>
            </a:endParaRPr>
          </a:p>
        </p:txBody>
      </p:sp>
      <p:sp>
        <p:nvSpPr>
          <p:cNvPr id="6" name="Slide Number Placeholder 5"/>
          <p:cNvSpPr>
            <a:spLocks noGrp="1"/>
          </p:cNvSpPr>
          <p:nvPr>
            <p:ph type="sldNum" sz="quarter" idx="12"/>
          </p:nvPr>
        </p:nvSpPr>
        <p:spPr/>
        <p:txBody>
          <a:bodyPr/>
          <a:lstStyle/>
          <a:p>
            <a:fld id="{1EA72731-4469-45EC-96DF-57890A152340}"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12152885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764"/>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3"/>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567"/>
            <a:ext cx="2946400" cy="365125"/>
          </a:xfrm>
        </p:spPr>
        <p:txBody>
          <a:bodyPr/>
          <a:lstStyle/>
          <a:p>
            <a:fld id="{A038A394-5C41-494D-84FA-C185AF5D80FE}" type="datetimeFigureOut">
              <a:rPr lang="en-US" smtClean="0">
                <a:solidFill>
                  <a:srgbClr val="775F55"/>
                </a:solidFill>
                <a:latin typeface="Tw Cen MT"/>
              </a:rPr>
              <a:pPr/>
              <a:t>10/9/20</a:t>
            </a:fld>
            <a:endParaRPr lang="en-US" dirty="0">
              <a:solidFill>
                <a:srgbClr val="775F55"/>
              </a:solidFill>
              <a:latin typeface="Tw Cen MT"/>
            </a:endParaRPr>
          </a:p>
        </p:txBody>
      </p:sp>
      <p:sp>
        <p:nvSpPr>
          <p:cNvPr id="5" name="Footer Placeholder 4"/>
          <p:cNvSpPr>
            <a:spLocks noGrp="1"/>
          </p:cNvSpPr>
          <p:nvPr>
            <p:ph type="ftr" sz="quarter" idx="11"/>
          </p:nvPr>
        </p:nvSpPr>
        <p:spPr>
          <a:xfrm>
            <a:off x="609882" y="6248371"/>
            <a:ext cx="7431311" cy="365125"/>
          </a:xfrm>
        </p:spPr>
        <p:txBody>
          <a:bodyPr/>
          <a:lstStyle/>
          <a:p>
            <a:endParaRPr lang="en-US" dirty="0">
              <a:solidFill>
                <a:srgbClr val="775F55"/>
              </a:solidFill>
              <a:latin typeface="Tw Cen MT"/>
            </a:endParaRPr>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183" tIns="45719" rIns="91183" bIns="45719" rtlCol="0" anchor="ctr"/>
          <a:lstStyle/>
          <a:p>
            <a:pPr algn="ctr" defTabSz="911453"/>
            <a:endParaRPr lang="en-US" sz="1900">
              <a:solidFill>
                <a:prstClr val="white"/>
              </a:solidFill>
              <a:latin typeface="Tw Cen MT"/>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183" tIns="45719" rIns="91183" bIns="45719" rtlCol="0" anchor="ctr"/>
          <a:lstStyle/>
          <a:p>
            <a:pPr algn="ctr" defTabSz="911453"/>
            <a:endParaRPr lang="en-US" sz="1900">
              <a:solidFill>
                <a:prstClr val="white"/>
              </a:solidFill>
              <a:latin typeface="Tw Cen MT"/>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183" tIns="45719" rIns="91183" bIns="45719" rtlCol="0" anchor="ctr"/>
          <a:lstStyle/>
          <a:p>
            <a:pPr algn="ctr" defTabSz="911453"/>
            <a:endParaRPr lang="en-US" sz="1900">
              <a:solidFill>
                <a:prstClr val="white"/>
              </a:solidFill>
              <a:latin typeface="Tw Cen MT"/>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1EA72731-4469-45EC-96DF-57890A152340}" type="slidenum">
              <a:rPr lang="en-US" smtClean="0">
                <a:latin typeface="Tw Cen MT"/>
              </a:rPr>
              <a:pPr/>
              <a:t>‹#›</a:t>
            </a:fld>
            <a:endParaRPr lang="en-US" dirty="0">
              <a:latin typeface="Tw Cen MT"/>
            </a:endParaRPr>
          </a:p>
        </p:txBody>
      </p:sp>
    </p:spTree>
    <p:extLst>
      <p:ext uri="{BB962C8B-B14F-4D97-AF65-F5344CB8AC3E}">
        <p14:creationId xmlns:p14="http://schemas.microsoft.com/office/powerpoint/2010/main" val="3738833866"/>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1012BF-C14A-40BC-BF02-B56704BBC7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B7B1931-5224-4956-B560-45DCF3D2FE7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D5A87F2-BBD3-48C1-AB5E-28E5AB3C0BD9}"/>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5" name="Footer Placeholder 4">
            <a:extLst>
              <a:ext uri="{FF2B5EF4-FFF2-40B4-BE49-F238E27FC236}">
                <a16:creationId xmlns:a16="http://schemas.microsoft.com/office/drawing/2014/main" xmlns="" id="{073B0CA0-AC95-4A96-BFE9-CEB90D756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B2A65D-E9AA-4306-ACF9-2C52D8CC850C}"/>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10826884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E9BF36-A2B5-4B12-969E-A7A0E8865B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DADCD61-A595-4844-8C30-BF79D6BFA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033D3B9-7A05-4870-B8C5-5F6B69C2582E}"/>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5" name="Footer Placeholder 4">
            <a:extLst>
              <a:ext uri="{FF2B5EF4-FFF2-40B4-BE49-F238E27FC236}">
                <a16:creationId xmlns:a16="http://schemas.microsoft.com/office/drawing/2014/main" xmlns="" id="{93678304-B26C-4C6D-A7D8-47B4D56CCD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143805D-B117-442F-B54D-5A2C3F2C00FB}"/>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3393077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69856-A2A4-46CE-959A-2E8D38972A9D}"/>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80ACC62-0FE8-4CF8-8DDE-E396B1BB3B21}"/>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42C64C1-7F1C-44BB-826C-E04B2EDB29D9}"/>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5" name="Footer Placeholder 4">
            <a:extLst>
              <a:ext uri="{FF2B5EF4-FFF2-40B4-BE49-F238E27FC236}">
                <a16:creationId xmlns:a16="http://schemas.microsoft.com/office/drawing/2014/main" xmlns="" id="{48DFFDE5-3980-47E3-BB7F-F68A35231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7A7072-889C-47BC-B7F2-02397919FA07}"/>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28448553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0FE8149-A381-4057-B38D-BF9D27E36A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B66BE5-9C40-4531-94BA-87AD77AB6C1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3D5BDF3-0507-4475-A665-CB0F2735F8C6}"/>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F823135-F44A-4A7E-9A5E-6EDDB308310D}"/>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6" name="Footer Placeholder 5">
            <a:extLst>
              <a:ext uri="{FF2B5EF4-FFF2-40B4-BE49-F238E27FC236}">
                <a16:creationId xmlns:a16="http://schemas.microsoft.com/office/drawing/2014/main" xmlns="" id="{157AC122-8E4A-43C9-A913-A0755C0004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8A68528-12D7-436E-879C-F2D9D4FBAF36}"/>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34171598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A5785-3E25-42A2-BF31-18771875E7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8841ED1-3E26-4CEF-B5F0-9D7E735B65D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0AF7F6F-DB53-4376-B97D-5B4B139411D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B322A7B-D416-4A3A-A4B8-86090D30639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D935938-CCA3-4631-9B57-A7F3F9C0B82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634635-CB1E-4CCA-9BB9-804860A1F63B}"/>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8" name="Footer Placeholder 7">
            <a:extLst>
              <a:ext uri="{FF2B5EF4-FFF2-40B4-BE49-F238E27FC236}">
                <a16:creationId xmlns:a16="http://schemas.microsoft.com/office/drawing/2014/main" xmlns="" id="{8B797777-4BFA-4092-A856-F4C3A32DC8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796CC8E-6E78-465C-A1B2-C815C4327E0E}"/>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31581548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CE879D-5560-409F-AB12-36983F4236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7C2D0D8-150B-4D74-9E94-74F880FE3A6C}"/>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4" name="Footer Placeholder 3">
            <a:extLst>
              <a:ext uri="{FF2B5EF4-FFF2-40B4-BE49-F238E27FC236}">
                <a16:creationId xmlns:a16="http://schemas.microsoft.com/office/drawing/2014/main" xmlns="" id="{30C594D0-BD63-4635-B6A4-551CE4E34E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837B543-2A39-4815-834C-10A9FD842CD3}"/>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3075781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E6AA83-CE81-42F0-8265-4A9A61CB26D2}" type="slidenum">
              <a:rPr lang="en-US"/>
              <a:pPr>
                <a:defRPr/>
              </a:pPr>
              <a:t>‹#›</a:t>
            </a:fld>
            <a:endParaRPr lang="en-US"/>
          </a:p>
        </p:txBody>
      </p:sp>
    </p:spTree>
    <p:extLst>
      <p:ext uri="{BB962C8B-B14F-4D97-AF65-F5344CB8AC3E}">
        <p14:creationId xmlns:p14="http://schemas.microsoft.com/office/powerpoint/2010/main" val="33918137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7111E16-E6CC-4B52-BC3E-331EE76CA0FC}"/>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3" name="Footer Placeholder 2">
            <a:extLst>
              <a:ext uri="{FF2B5EF4-FFF2-40B4-BE49-F238E27FC236}">
                <a16:creationId xmlns:a16="http://schemas.microsoft.com/office/drawing/2014/main" xmlns="" id="{88E5A463-9228-4035-84E2-88AC069404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C558162-9E62-423F-B10C-8B78E03D1CF1}"/>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37333158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1AE1CA-3DFF-407A-8A89-A8B8456899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74BD069-0278-4991-AEF7-3587FB63B5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379C755-BF52-4C7B-9421-D1FA7E831F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94BF632-8A14-4D72-83C4-ED9066C7BED7}"/>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6" name="Footer Placeholder 5">
            <a:extLst>
              <a:ext uri="{FF2B5EF4-FFF2-40B4-BE49-F238E27FC236}">
                <a16:creationId xmlns:a16="http://schemas.microsoft.com/office/drawing/2014/main" xmlns="" id="{53E9C84A-93DA-4B02-9233-B9C7BF4FA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17EAB49-3819-4DCA-97B3-EA84ACFB5BCD}"/>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27087469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3A1CFD-DD17-4F44-AA87-701EED863E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35DBCC7-BA8C-4636-B391-3D8702781F5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423817D7-781C-4171-BA38-4B597CC476F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22DD52D-3EAA-4E78-BD84-BBB4EAED5D7E}"/>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6" name="Footer Placeholder 5">
            <a:extLst>
              <a:ext uri="{FF2B5EF4-FFF2-40B4-BE49-F238E27FC236}">
                <a16:creationId xmlns:a16="http://schemas.microsoft.com/office/drawing/2014/main" xmlns="" id="{AC13C009-B315-4E9B-A2A8-4CC97580E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5E1AA2E-4538-4AB5-ACDD-6D52A18159E4}"/>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17133496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A45884-511B-4035-B414-E0483D934C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32C0C07-88F2-4754-9B24-989A6ED523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11D8C24-E8E7-46C1-84B9-C0D367823449}"/>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5" name="Footer Placeholder 4">
            <a:extLst>
              <a:ext uri="{FF2B5EF4-FFF2-40B4-BE49-F238E27FC236}">
                <a16:creationId xmlns:a16="http://schemas.microsoft.com/office/drawing/2014/main" xmlns="" id="{0F19D38E-FD47-4507-8106-AC635C4C06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7983DFC-5F76-4F65-BE24-7CEFE08183FB}"/>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127745243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082357A-528F-40AC-8BD4-6AEA377E2ED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3EF690B-A0D5-4708-9569-46EF75D429C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11C869-3CE1-4B6F-9C32-BB0D64A1FDAF}"/>
              </a:ext>
            </a:extLst>
          </p:cNvPr>
          <p:cNvSpPr>
            <a:spLocks noGrp="1"/>
          </p:cNvSpPr>
          <p:nvPr>
            <p:ph type="dt" sz="half" idx="10"/>
          </p:nvPr>
        </p:nvSpPr>
        <p:spPr/>
        <p:txBody>
          <a:bodyPr/>
          <a:lstStyle/>
          <a:p>
            <a:fld id="{D892E898-7D17-4216-A8A5-BC352DDCDF9F}" type="datetimeFigureOut">
              <a:rPr lang="en-US" smtClean="0"/>
              <a:t>10/9/20</a:t>
            </a:fld>
            <a:endParaRPr lang="en-US"/>
          </a:p>
        </p:txBody>
      </p:sp>
      <p:sp>
        <p:nvSpPr>
          <p:cNvPr id="5" name="Footer Placeholder 4">
            <a:extLst>
              <a:ext uri="{FF2B5EF4-FFF2-40B4-BE49-F238E27FC236}">
                <a16:creationId xmlns:a16="http://schemas.microsoft.com/office/drawing/2014/main" xmlns="" id="{D032134F-B8F2-4111-AE49-C6B9795CFD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9918A4D-5E80-4219-9129-34CCA922422D}"/>
              </a:ext>
            </a:extLst>
          </p:cNvPr>
          <p:cNvSpPr>
            <a:spLocks noGrp="1"/>
          </p:cNvSpPr>
          <p:nvPr>
            <p:ph type="sldNum" sz="quarter" idx="12"/>
          </p:nvPr>
        </p:nvSpPr>
        <p:spPr/>
        <p:txBody>
          <a:bodyPr/>
          <a:lstStyle/>
          <a:p>
            <a:fld id="{D56D8B54-63F3-4F79-92D6-4970D0023150}" type="slidenum">
              <a:rPr lang="en-US" smtClean="0"/>
              <a:t>‹#›</a:t>
            </a:fld>
            <a:endParaRPr lang="en-US"/>
          </a:p>
        </p:txBody>
      </p:sp>
    </p:spTree>
    <p:extLst>
      <p:ext uri="{BB962C8B-B14F-4D97-AF65-F5344CB8AC3E}">
        <p14:creationId xmlns:p14="http://schemas.microsoft.com/office/powerpoint/2010/main" val="14675461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chemeClr val="bg1"/>
            </a:gs>
            <a:gs pos="51000">
              <a:srgbClr val="B30838">
                <a:alpha val="80000"/>
              </a:srgbClr>
            </a:gs>
            <a:gs pos="77000">
              <a:srgbClr val="B30838">
                <a:lumMod val="95000"/>
              </a:srgbClr>
            </a:gs>
            <a:gs pos="100000">
              <a:srgbClr val="B30838"/>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98107"/>
            <a:ext cx="10363200" cy="2387600"/>
          </a:xfrm>
        </p:spPr>
        <p:txBody>
          <a:bodyPr anchor="b"/>
          <a:lstStyle>
            <a:lvl1pPr algn="l">
              <a:defRPr sz="6000" b="1">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914400" y="3077781"/>
            <a:ext cx="9144000" cy="884619"/>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7" name="Rectangle 6"/>
          <p:cNvSpPr/>
          <p:nvPr userDrawn="1"/>
        </p:nvSpPr>
        <p:spPr>
          <a:xfrm>
            <a:off x="0" y="5628069"/>
            <a:ext cx="12192000" cy="122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7898" y="5800533"/>
            <a:ext cx="4831231" cy="934843"/>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13185" y="5819567"/>
            <a:ext cx="3690191" cy="491629"/>
          </a:xfrm>
          <a:prstGeom prst="rect">
            <a:avLst/>
          </a:prstGeom>
        </p:spPr>
      </p:pic>
    </p:spTree>
    <p:extLst>
      <p:ext uri="{BB962C8B-B14F-4D97-AF65-F5344CB8AC3E}">
        <p14:creationId xmlns:p14="http://schemas.microsoft.com/office/powerpoint/2010/main" val="628541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5981" y="371273"/>
            <a:ext cx="10515600" cy="1325563"/>
          </a:xfrm>
        </p:spPr>
        <p:txBody>
          <a:bodyPr/>
          <a:lstStyle>
            <a:lvl1pPr>
              <a:defRPr>
                <a:solidFill>
                  <a:srgbClr val="B3083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505981" y="1696836"/>
            <a:ext cx="10515600" cy="435133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805639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400">
                <a:solidFill>
                  <a:srgbClr val="B30838"/>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10/9/20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
        <p:nvSpPr>
          <p:cNvPr id="7" name="Rectangle 6"/>
          <p:cNvSpPr/>
          <p:nvPr userDrawn="1"/>
        </p:nvSpPr>
        <p:spPr>
          <a:xfrm>
            <a:off x="0" y="5628069"/>
            <a:ext cx="12192000" cy="12299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77897" y="5800533"/>
            <a:ext cx="3865315" cy="747939"/>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13184" y="5819567"/>
            <a:ext cx="3661893" cy="487859"/>
          </a:xfrm>
          <a:prstGeom prst="rect">
            <a:avLst/>
          </a:prstGeom>
        </p:spPr>
      </p:pic>
    </p:spTree>
    <p:extLst>
      <p:ext uri="{BB962C8B-B14F-4D97-AF65-F5344CB8AC3E}">
        <p14:creationId xmlns:p14="http://schemas.microsoft.com/office/powerpoint/2010/main" val="16367814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25234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7C79E8F-CCC7-4D19-9EB8-872C709FED0E}" type="datetime1">
              <a:rPr lang="en-US" smtClean="0"/>
              <a:t>10/9/20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4BA989-936D-47D1-AB35-2C598732BFB3}" type="slidenum">
              <a:rPr lang="en-US" smtClean="0"/>
              <a:t>‹#›</a:t>
            </a:fld>
            <a:endParaRPr lang="en-US"/>
          </a:p>
        </p:txBody>
      </p:sp>
    </p:spTree>
    <p:extLst>
      <p:ext uri="{BB962C8B-B14F-4D97-AF65-F5344CB8AC3E}">
        <p14:creationId xmlns:p14="http://schemas.microsoft.com/office/powerpoint/2010/main" val="384475533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10.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Relationship Id="rId15" Type="http://schemas.openxmlformats.org/officeDocument/2006/relationships/slideLayout" Target="../slideLayouts/slideLayout109.xml"/><Relationship Id="rId16" Type="http://schemas.openxmlformats.org/officeDocument/2006/relationships/theme" Target="../theme/theme11.xml"/><Relationship Id="rId17" Type="http://schemas.openxmlformats.org/officeDocument/2006/relationships/image" Target="../media/image18.png"/><Relationship Id="rId18" Type="http://schemas.openxmlformats.org/officeDocument/2006/relationships/image" Target="../media/image19.png"/><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0.xml"/><Relationship Id="rId12" Type="http://schemas.openxmlformats.org/officeDocument/2006/relationships/theme" Target="../theme/theme12.xml"/><Relationship Id="rId1" Type="http://schemas.openxmlformats.org/officeDocument/2006/relationships/slideLayout" Target="../slideLayouts/slideLayout110.xml"/><Relationship Id="rId2" Type="http://schemas.openxmlformats.org/officeDocument/2006/relationships/slideLayout" Target="../slideLayouts/slideLayout111.xml"/><Relationship Id="rId3" Type="http://schemas.openxmlformats.org/officeDocument/2006/relationships/slideLayout" Target="../slideLayouts/slideLayout112.xml"/><Relationship Id="rId4" Type="http://schemas.openxmlformats.org/officeDocument/2006/relationships/slideLayout" Target="../slideLayouts/slideLayout113.xml"/><Relationship Id="rId5" Type="http://schemas.openxmlformats.org/officeDocument/2006/relationships/slideLayout" Target="../slideLayouts/slideLayout114.xml"/><Relationship Id="rId6" Type="http://schemas.openxmlformats.org/officeDocument/2006/relationships/slideLayout" Target="../slideLayouts/slideLayout115.xml"/><Relationship Id="rId7" Type="http://schemas.openxmlformats.org/officeDocument/2006/relationships/slideLayout" Target="../slideLayouts/slideLayout116.xml"/><Relationship Id="rId8" Type="http://schemas.openxmlformats.org/officeDocument/2006/relationships/slideLayout" Target="../slideLayouts/slideLayout117.xml"/><Relationship Id="rId9" Type="http://schemas.openxmlformats.org/officeDocument/2006/relationships/slideLayout" Target="../slideLayouts/slideLayout118.xml"/><Relationship Id="rId10"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23.xml"/><Relationship Id="rId4" Type="http://schemas.openxmlformats.org/officeDocument/2006/relationships/slideLayout" Target="../slideLayouts/slideLayout124.xml"/><Relationship Id="rId5" Type="http://schemas.openxmlformats.org/officeDocument/2006/relationships/slideLayout" Target="../slideLayouts/slideLayout125.xml"/><Relationship Id="rId6" Type="http://schemas.openxmlformats.org/officeDocument/2006/relationships/slideLayout" Target="../slideLayouts/slideLayout126.xml"/><Relationship Id="rId7" Type="http://schemas.openxmlformats.org/officeDocument/2006/relationships/slideLayout" Target="../slideLayouts/slideLayout127.xml"/><Relationship Id="rId8" Type="http://schemas.openxmlformats.org/officeDocument/2006/relationships/theme" Target="../theme/theme13.xml"/><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Layout" Target="../slideLayouts/slideLayout121.xml"/><Relationship Id="rId2"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theme" Target="../theme/theme2.xml"/><Relationship Id="rId7"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theme" Target="../theme/theme3.xml"/><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theme" Target="../theme/theme5.xml"/><Relationship Id="rId1" Type="http://schemas.openxmlformats.org/officeDocument/2006/relationships/slideLayout" Target="../slideLayouts/slideLayout25.xml"/><Relationship Id="rId2"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theme" Target="../theme/theme6.xml"/><Relationship Id="rId15" Type="http://schemas.openxmlformats.org/officeDocument/2006/relationships/image" Target="../media/image12.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Relationship Id="rId15" Type="http://schemas.openxmlformats.org/officeDocument/2006/relationships/slideLayout" Target="../slideLayouts/slideLayout61.xml"/><Relationship Id="rId16" Type="http://schemas.openxmlformats.org/officeDocument/2006/relationships/theme" Target="../theme/theme7.xml"/><Relationship Id="rId1" Type="http://schemas.openxmlformats.org/officeDocument/2006/relationships/slideLayout" Target="../slideLayouts/slideLayout47.xml"/><Relationship Id="rId2" Type="http://schemas.openxmlformats.org/officeDocument/2006/relationships/slideLayout" Target="../slideLayouts/slideLayout48.xml"/><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8.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9.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165600" y="6492880"/>
            <a:ext cx="3860800" cy="365125"/>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750">
                <a:solidFill>
                  <a:srgbClr val="898989"/>
                </a:solidFill>
                <a:latin typeface="Calibri" pitchFamily="-108" charset="0"/>
              </a:defRPr>
            </a:lvl1pPr>
          </a:lstStyle>
          <a:p>
            <a:endParaRPr lang="en-US" dirty="0"/>
          </a:p>
        </p:txBody>
      </p:sp>
      <p:sp>
        <p:nvSpPr>
          <p:cNvPr id="6" name="Slide Number Placeholder 5"/>
          <p:cNvSpPr>
            <a:spLocks noGrp="1"/>
          </p:cNvSpPr>
          <p:nvPr>
            <p:ph type="sldNum" sz="quarter" idx="4"/>
          </p:nvPr>
        </p:nvSpPr>
        <p:spPr>
          <a:xfrm>
            <a:off x="9347200" y="6477005"/>
            <a:ext cx="2844800"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750">
                <a:solidFill>
                  <a:srgbClr val="898989"/>
                </a:solidFill>
                <a:latin typeface="Calibri" pitchFamily="-108" charset="0"/>
              </a:defRPr>
            </a:lvl1pPr>
          </a:lstStyle>
          <a:p>
            <a:fld id="{1DFE77F1-8A41-423A-AB1A-CA4EA6C700F9}" type="slidenum">
              <a:rPr lang="en-US" smtClean="0"/>
              <a:pPr/>
              <a:t>‹#›</a:t>
            </a:fld>
            <a:endParaRPr lang="en-US"/>
          </a:p>
        </p:txBody>
      </p:sp>
    </p:spTree>
    <p:extLst>
      <p:ext uri="{BB962C8B-B14F-4D97-AF65-F5344CB8AC3E}">
        <p14:creationId xmlns:p14="http://schemas.microsoft.com/office/powerpoint/2010/main" val="14002389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342900" rtl="0" eaLnBrk="0" fontAlgn="base" hangingPunct="0">
        <a:spcBef>
          <a:spcPct val="0"/>
        </a:spcBef>
        <a:spcAft>
          <a:spcPct val="0"/>
        </a:spcAft>
        <a:defRPr sz="3300" kern="1200">
          <a:solidFill>
            <a:schemeClr val="tx1"/>
          </a:solidFill>
          <a:latin typeface="+mj-lt"/>
          <a:ea typeface="ＭＳ Ｐゴシック" charset="-128"/>
          <a:cs typeface="ＭＳ Ｐゴシック" charset="-128"/>
        </a:defRPr>
      </a:lvl1pPr>
      <a:lvl2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2pPr>
      <a:lvl3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3pPr>
      <a:lvl4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4pPr>
      <a:lvl5pPr algn="ctr" defTabSz="342900" rtl="0" eaLnBrk="0" fontAlgn="base" hangingPunct="0">
        <a:spcBef>
          <a:spcPct val="0"/>
        </a:spcBef>
        <a:spcAft>
          <a:spcPct val="0"/>
        </a:spcAft>
        <a:defRPr sz="3300">
          <a:solidFill>
            <a:schemeClr val="tx1"/>
          </a:solidFill>
          <a:latin typeface="Calibri" charset="0"/>
          <a:ea typeface="ＭＳ Ｐゴシック" charset="-128"/>
          <a:cs typeface="ＭＳ Ｐゴシック" charset="-128"/>
        </a:defRPr>
      </a:lvl5pPr>
      <a:lvl6pPr marL="3429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6pPr>
      <a:lvl7pPr marL="6858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7pPr>
      <a:lvl8pPr marL="10287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8pPr>
      <a:lvl9pPr marL="1371600" algn="ctr" defTabSz="342900" rtl="0" fontAlgn="base">
        <a:spcBef>
          <a:spcPct val="0"/>
        </a:spcBef>
        <a:spcAft>
          <a:spcPct val="0"/>
        </a:spcAft>
        <a:defRPr sz="3300">
          <a:solidFill>
            <a:schemeClr val="tx1"/>
          </a:solidFill>
          <a:latin typeface="Calibri" charset="0"/>
          <a:ea typeface="ＭＳ Ｐゴシック" charset="-128"/>
          <a:cs typeface="ＭＳ Ｐゴシック" charset="-128"/>
        </a:defRPr>
      </a:lvl9pPr>
    </p:titleStyle>
    <p:bodyStyle>
      <a:lvl1pPr marL="257175" indent="-257175" algn="l" defTabSz="3429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1pPr>
      <a:lvl2pPr marL="557213" indent="-214313" algn="l" defTabSz="342900" rtl="0" eaLnBrk="0" fontAlgn="base" hangingPunct="0">
        <a:spcBef>
          <a:spcPct val="20000"/>
        </a:spcBef>
        <a:spcAft>
          <a:spcPct val="0"/>
        </a:spcAft>
        <a:buFont typeface="Arial" charset="0"/>
        <a:buChar char="–"/>
        <a:defRPr sz="2100" kern="1200">
          <a:solidFill>
            <a:schemeClr val="tx1"/>
          </a:solidFill>
          <a:latin typeface="+mn-lt"/>
          <a:ea typeface="ＭＳ Ｐゴシック" charset="-128"/>
          <a:cs typeface="+mn-cs"/>
        </a:defRPr>
      </a:lvl2pPr>
      <a:lvl3pPr marL="857250" indent="-171450" algn="l" defTabSz="342900" rtl="0" eaLnBrk="0" fontAlgn="base" hangingPunct="0">
        <a:spcBef>
          <a:spcPct val="20000"/>
        </a:spcBef>
        <a:spcAft>
          <a:spcPct val="0"/>
        </a:spcAft>
        <a:buFont typeface="Arial" charset="0"/>
        <a:buChar char="•"/>
        <a:defRPr sz="1800" kern="1200">
          <a:solidFill>
            <a:schemeClr val="tx1"/>
          </a:solidFill>
          <a:latin typeface="+mn-lt"/>
          <a:ea typeface="ＭＳ Ｐゴシック" charset="-128"/>
          <a:cs typeface="+mn-cs"/>
        </a:defRPr>
      </a:lvl3pPr>
      <a:lvl4pPr marL="12001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charset="-128"/>
          <a:cs typeface="+mn-cs"/>
        </a:defRPr>
      </a:lvl4pPr>
      <a:lvl5pPr marL="1543050" indent="-171450" algn="l" defTabSz="342900" rtl="0" eaLnBrk="0" fontAlgn="base" hangingPunct="0">
        <a:spcBef>
          <a:spcPct val="20000"/>
        </a:spcBef>
        <a:spcAft>
          <a:spcPct val="0"/>
        </a:spcAft>
        <a:buFont typeface="Arial" charset="0"/>
        <a:buChar char="»"/>
        <a:defRPr sz="1500" kern="1200">
          <a:solidFill>
            <a:schemeClr val="tx1"/>
          </a:solidFill>
          <a:latin typeface="+mn-lt"/>
          <a:ea typeface="ＭＳ Ｐゴシック"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539F062-4C83-4CDB-A7FF-08935FE1F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5E1583B-3385-4C54-8717-8DBA199E801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FBC863-89E2-47C5-91AC-62E97D4D2B2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2E898-7D17-4216-A8A5-BC352DDCDF9F}" type="datetimeFigureOut">
              <a:rPr lang="en-US" smtClean="0"/>
              <a:t>10/9/20</a:t>
            </a:fld>
            <a:endParaRPr lang="en-US"/>
          </a:p>
        </p:txBody>
      </p:sp>
      <p:sp>
        <p:nvSpPr>
          <p:cNvPr id="5" name="Footer Placeholder 4">
            <a:extLst>
              <a:ext uri="{FF2B5EF4-FFF2-40B4-BE49-F238E27FC236}">
                <a16:creationId xmlns:a16="http://schemas.microsoft.com/office/drawing/2014/main" xmlns="" id="{84CC25A9-0552-4763-9670-7A70FD29764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F87B7AF-5CAD-4CCB-8EF8-16EF630EFB3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6D8B54-63F3-4F79-92D6-4970D0023150}" type="slidenum">
              <a:rPr lang="en-US" smtClean="0"/>
              <a:t>‹#›</a:t>
            </a:fld>
            <a:endParaRPr lang="en-US"/>
          </a:p>
        </p:txBody>
      </p:sp>
    </p:spTree>
    <p:extLst>
      <p:ext uri="{BB962C8B-B14F-4D97-AF65-F5344CB8AC3E}">
        <p14:creationId xmlns:p14="http://schemas.microsoft.com/office/powerpoint/2010/main" val="1678180438"/>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79E8F-CCC7-4D19-9EB8-872C709FED0E}" type="datetime1">
              <a:rPr lang="en-US" smtClean="0"/>
              <a:t>10/9/20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BA989-936D-47D1-AB35-2C598732BFB3}" type="slidenum">
              <a:rPr lang="en-US" smtClean="0"/>
              <a:t>‹#›</a:t>
            </a:fld>
            <a:endParaRPr lang="en-US"/>
          </a:p>
        </p:txBody>
      </p:sp>
      <p:sp>
        <p:nvSpPr>
          <p:cNvPr id="7" name="Rectangle 6"/>
          <p:cNvSpPr/>
          <p:nvPr userDrawn="1"/>
        </p:nvSpPr>
        <p:spPr>
          <a:xfrm rot="10800000">
            <a:off x="0" y="5679585"/>
            <a:ext cx="12192000" cy="1178417"/>
          </a:xfrm>
          <a:prstGeom prst="rect">
            <a:avLst/>
          </a:prstGeom>
          <a:gradFill>
            <a:gsLst>
              <a:gs pos="46000">
                <a:schemeClr val="bg1"/>
              </a:gs>
              <a:gs pos="70000">
                <a:srgbClr val="B3083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p:cNvPicPr>
            <a:picLocks noChangeAspect="1"/>
          </p:cNvPicPr>
          <p:nvPr userDrawn="1"/>
        </p:nvPicPr>
        <p:blipFill>
          <a:blip r:embed="rId17"/>
          <a:stretch>
            <a:fillRect/>
          </a:stretch>
        </p:blipFill>
        <p:spPr>
          <a:xfrm>
            <a:off x="334265" y="5860132"/>
            <a:ext cx="3928644" cy="760773"/>
          </a:xfrm>
          <a:prstGeom prst="rect">
            <a:avLst/>
          </a:prstGeom>
        </p:spPr>
      </p:pic>
      <p:pic>
        <p:nvPicPr>
          <p:cNvPr id="9" name="Picture 8"/>
          <p:cNvPicPr>
            <a:picLocks noChangeAspect="1"/>
          </p:cNvPicPr>
          <p:nvPr userDrawn="1"/>
        </p:nvPicPr>
        <p:blipFill>
          <a:blip r:embed="rId18" cstate="screen">
            <a:clrChange>
              <a:clrFrom>
                <a:srgbClr val="A72B3D"/>
              </a:clrFrom>
              <a:clrTo>
                <a:srgbClr val="A72B3D">
                  <a:alpha val="0"/>
                </a:srgbClr>
              </a:clrTo>
            </a:clrChange>
            <a:extLst>
              <a:ext uri="{28A0092B-C50C-407E-A947-70E740481C1C}">
                <a14:useLocalDpi xmlns:a14="http://schemas.microsoft.com/office/drawing/2010/main"/>
              </a:ext>
            </a:extLst>
          </a:blip>
          <a:stretch>
            <a:fillRect/>
          </a:stretch>
        </p:blipFill>
        <p:spPr>
          <a:xfrm>
            <a:off x="8191400" y="5904582"/>
            <a:ext cx="3391000" cy="451769"/>
          </a:xfrm>
          <a:prstGeom prst="rect">
            <a:avLst/>
          </a:prstGeom>
        </p:spPr>
      </p:pic>
    </p:spTree>
    <p:extLst>
      <p:ext uri="{BB962C8B-B14F-4D97-AF65-F5344CB8AC3E}">
        <p14:creationId xmlns:p14="http://schemas.microsoft.com/office/powerpoint/2010/main" val="1731638876"/>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29" r:id="rId15"/>
  </p:sldLayoutIdLst>
  <p:hf sldNum="0" hdr="0" ftr="0" dt="0"/>
  <p:txStyles>
    <p:titleStyle>
      <a:lvl1pPr algn="l" defTabSz="914377" rtl="0" eaLnBrk="1" latinLnBrk="0" hangingPunct="1">
        <a:lnSpc>
          <a:spcPct val="90000"/>
        </a:lnSpc>
        <a:spcBef>
          <a:spcPct val="0"/>
        </a:spcBef>
        <a:buNone/>
        <a:defRPr sz="4400" kern="1200">
          <a:solidFill>
            <a:srgbClr val="B30838"/>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8873F8-70A1-4C02-BC35-73FC21CD208D}" type="datetimeFigureOut">
              <a:rPr lang="en-US" smtClean="0"/>
              <a:t>10/9/20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8240C-FB1E-4BD0-BCE3-50B0DA7DD513}" type="slidenum">
              <a:rPr lang="en-US" smtClean="0"/>
              <a:t>‹#›</a:t>
            </a:fld>
            <a:endParaRPr lang="en-US"/>
          </a:p>
        </p:txBody>
      </p:sp>
    </p:spTree>
    <p:extLst>
      <p:ext uri="{BB962C8B-B14F-4D97-AF65-F5344CB8AC3E}">
        <p14:creationId xmlns:p14="http://schemas.microsoft.com/office/powerpoint/2010/main" val="51968039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264" y="21882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4264"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79E8F-CCC7-4D19-9EB8-872C709FED0E}" type="datetime1">
              <a:rPr lang="en-US" smtClean="0">
                <a:solidFill>
                  <a:prstClr val="black">
                    <a:tint val="75000"/>
                  </a:prstClr>
                </a:solidFill>
              </a:rPr>
              <a:pPr/>
              <a:t>10/9/20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BA989-936D-47D1-AB35-2C598732BFB3}"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5921202"/>
            <a:ext cx="12192000" cy="938784"/>
          </a:xfrm>
          <a:prstGeom prst="rect">
            <a:avLst/>
          </a:prstGeom>
          <a:gradFill>
            <a:gsLst>
              <a:gs pos="35000">
                <a:schemeClr val="bg1"/>
              </a:gs>
              <a:gs pos="100000">
                <a:srgbClr val="B3083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10" name="Picture 9"/>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65024" y="6042160"/>
            <a:ext cx="3837093" cy="721252"/>
          </a:xfrm>
          <a:prstGeom prst="rect">
            <a:avLst/>
          </a:prstGeom>
        </p:spPr>
      </p:pic>
      <p:pic>
        <p:nvPicPr>
          <p:cNvPr id="11" name="Picture 10"/>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8547269" y="6057815"/>
            <a:ext cx="3465915" cy="675853"/>
          </a:xfrm>
          <a:prstGeom prst="rect">
            <a:avLst/>
          </a:prstGeom>
        </p:spPr>
      </p:pic>
    </p:spTree>
    <p:extLst>
      <p:ext uri="{BB962C8B-B14F-4D97-AF65-F5344CB8AC3E}">
        <p14:creationId xmlns:p14="http://schemas.microsoft.com/office/powerpoint/2010/main" val="159218097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Lst>
  <p:hf sldNum="0" hdr="0" ftr="0" dt="0"/>
  <p:txStyles>
    <p:title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762015"/>
            <a:ext cx="10972800" cy="655639"/>
          </a:xfrm>
          <a:prstGeom prst="rect">
            <a:avLst/>
          </a:prstGeom>
          <a:noFill/>
          <a:ln w="9525">
            <a:noFill/>
            <a:miter lim="800000"/>
            <a:headEnd/>
            <a:tailEnd/>
          </a:ln>
        </p:spPr>
        <p:txBody>
          <a:bodyPr vert="horz" wrap="square" lIns="91438" tIns="45719" rIns="91438" bIns="45719"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600215"/>
            <a:ext cx="10972800" cy="1432184"/>
          </a:xfrm>
          <a:prstGeom prst="rect">
            <a:avLst/>
          </a:prstGeom>
          <a:noFill/>
          <a:ln w="9525">
            <a:noFill/>
            <a:miter lim="800000"/>
            <a:headEnd/>
            <a:tailEnd/>
          </a:ln>
        </p:spPr>
        <p:txBody>
          <a:bodyPr vert="horz" wrap="square" lIns="91438" tIns="45719" rIns="91438" bIns="45719"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0" y="6629400"/>
            <a:ext cx="2235200" cy="228600"/>
          </a:xfrm>
          <a:prstGeom prst="rect">
            <a:avLst/>
          </a:prstGeom>
        </p:spPr>
        <p:txBody>
          <a:bodyPr lIns="91438" tIns="45719" rIns="91438" bIns="45719" anchor="b" anchorCtr="0"/>
          <a:lstStyle>
            <a:lvl1pPr>
              <a:defRPr sz="1067">
                <a:latin typeface="Calibri" pitchFamily="34" charset="0"/>
                <a:cs typeface="Calibri" pitchFamily="34" charset="0"/>
              </a:defRPr>
            </a:lvl1pPr>
          </a:lstStyle>
          <a:p>
            <a:endParaRPr lang="en-US" dirty="0"/>
          </a:p>
        </p:txBody>
      </p:sp>
      <p:sp>
        <p:nvSpPr>
          <p:cNvPr id="9" name="Footer Placeholder 4"/>
          <p:cNvSpPr>
            <a:spLocks noGrp="1"/>
          </p:cNvSpPr>
          <p:nvPr>
            <p:ph type="ftr" sz="quarter" idx="3"/>
          </p:nvPr>
        </p:nvSpPr>
        <p:spPr>
          <a:xfrm>
            <a:off x="2946400" y="6629400"/>
            <a:ext cx="8636000" cy="228600"/>
          </a:xfrm>
          <a:prstGeom prst="rect">
            <a:avLst/>
          </a:prstGeom>
        </p:spPr>
        <p:txBody>
          <a:bodyPr lIns="91438" tIns="45719" rIns="91438" bIns="45719" anchor="b" anchorCtr="0"/>
          <a:lstStyle>
            <a:lvl1pPr>
              <a:defRPr sz="1067">
                <a:latin typeface="Calibri" pitchFamily="34" charset="0"/>
                <a:cs typeface="Calibri" pitchFamily="34" charset="0"/>
              </a:defRPr>
            </a:lvl1pPr>
          </a:lstStyle>
          <a:p>
            <a:endParaRPr lang="en-US" dirty="0"/>
          </a:p>
        </p:txBody>
      </p:sp>
    </p:spTree>
    <p:extLst>
      <p:ext uri="{BB962C8B-B14F-4D97-AF65-F5344CB8AC3E}">
        <p14:creationId xmlns:p14="http://schemas.microsoft.com/office/powerpoint/2010/main" val="31305624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Lst>
  <p:hf hdr="0" ftr="0" dt="0"/>
  <p:txStyles>
    <p:titleStyle>
      <a:lvl1pPr algn="ctr" defTabSz="457178" rtl="0" eaLnBrk="1" fontAlgn="base" hangingPunct="1">
        <a:spcBef>
          <a:spcPct val="0"/>
        </a:spcBef>
        <a:spcAft>
          <a:spcPct val="0"/>
        </a:spcAft>
        <a:defRPr sz="2800" kern="1200">
          <a:solidFill>
            <a:schemeClr val="tx1"/>
          </a:solidFill>
          <a:latin typeface="+mj-lt"/>
          <a:ea typeface="ＭＳ Ｐゴシック" charset="-128"/>
          <a:cs typeface="ＭＳ Ｐゴシック" charset="-128"/>
        </a:defRPr>
      </a:lvl1pPr>
      <a:lvl2pPr algn="ctr" defTabSz="457178"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178"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178"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178"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178" algn="ctr" defTabSz="457178"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354" algn="ctr" defTabSz="457178"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532" algn="ctr" defTabSz="457178"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709" algn="ctr" defTabSz="457178"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882" indent="-342882" algn="l" defTabSz="457178" rtl="0" eaLnBrk="1" fontAlgn="base" hangingPunct="1">
        <a:spcBef>
          <a:spcPct val="20000"/>
        </a:spcBef>
        <a:spcAft>
          <a:spcPct val="0"/>
        </a:spcAft>
        <a:buFont typeface="Arial" charset="0"/>
        <a:buChar char="•"/>
        <a:defRPr sz="1467" kern="1200">
          <a:solidFill>
            <a:schemeClr val="tx1"/>
          </a:solidFill>
          <a:latin typeface="+mn-lt"/>
          <a:ea typeface="ＭＳ Ｐゴシック" charset="-128"/>
          <a:cs typeface="ＭＳ Ｐゴシック" charset="-128"/>
        </a:defRPr>
      </a:lvl1pPr>
      <a:lvl2pPr marL="742913" indent="-285737" algn="l" defTabSz="457178" rtl="0" eaLnBrk="1" fontAlgn="base" hangingPunct="1">
        <a:spcBef>
          <a:spcPct val="20000"/>
        </a:spcBef>
        <a:spcAft>
          <a:spcPct val="0"/>
        </a:spcAft>
        <a:buFont typeface="Arial" charset="0"/>
        <a:buChar char="–"/>
        <a:defRPr sz="1467" kern="1200">
          <a:solidFill>
            <a:schemeClr val="tx1"/>
          </a:solidFill>
          <a:latin typeface="+mn-lt"/>
          <a:ea typeface="ＭＳ Ｐゴシック" charset="-128"/>
          <a:cs typeface="+mn-cs"/>
        </a:defRPr>
      </a:lvl2pPr>
      <a:lvl3pPr marL="1142942" indent="-228589" algn="l" defTabSz="457178" rtl="0" eaLnBrk="1" fontAlgn="base" hangingPunct="1">
        <a:spcBef>
          <a:spcPct val="20000"/>
        </a:spcBef>
        <a:spcAft>
          <a:spcPct val="0"/>
        </a:spcAft>
        <a:buFont typeface="Arial" charset="0"/>
        <a:buChar char="•"/>
        <a:defRPr sz="1467" kern="1200">
          <a:solidFill>
            <a:schemeClr val="tx1"/>
          </a:solidFill>
          <a:latin typeface="+mn-lt"/>
          <a:ea typeface="ＭＳ Ｐゴシック" charset="-128"/>
          <a:cs typeface="+mn-cs"/>
        </a:defRPr>
      </a:lvl3pPr>
      <a:lvl4pPr marL="1600120" indent="-228589" algn="l" defTabSz="457178" rtl="0" eaLnBrk="1" fontAlgn="base" hangingPunct="1">
        <a:spcBef>
          <a:spcPct val="20000"/>
        </a:spcBef>
        <a:spcAft>
          <a:spcPct val="0"/>
        </a:spcAft>
        <a:buFont typeface="Arial" charset="0"/>
        <a:buChar char="–"/>
        <a:defRPr sz="1467" kern="1200">
          <a:solidFill>
            <a:schemeClr val="tx1"/>
          </a:solidFill>
          <a:latin typeface="+mn-lt"/>
          <a:ea typeface="ＭＳ Ｐゴシック" charset="-128"/>
          <a:cs typeface="+mn-cs"/>
        </a:defRPr>
      </a:lvl4pPr>
      <a:lvl5pPr marL="2057298" indent="-228589" algn="l" defTabSz="457178" rtl="0" eaLnBrk="1" fontAlgn="base" hangingPunct="1">
        <a:spcBef>
          <a:spcPct val="20000"/>
        </a:spcBef>
        <a:spcAft>
          <a:spcPct val="0"/>
        </a:spcAft>
        <a:buFont typeface="Arial" charset="0"/>
        <a:buChar char="»"/>
        <a:defRPr sz="1467" kern="1200">
          <a:solidFill>
            <a:schemeClr val="tx1"/>
          </a:solidFill>
          <a:latin typeface="+mn-lt"/>
          <a:ea typeface="ＭＳ Ｐゴシック" charset="-128"/>
          <a:cs typeface="+mn-cs"/>
        </a:defRPr>
      </a:lvl5pPr>
      <a:lvl6pPr marL="2514474" indent="-228589"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9"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9"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9"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67" kern="1200">
          <a:solidFill>
            <a:schemeClr val="tx1"/>
          </a:solidFill>
          <a:latin typeface="+mn-lt"/>
          <a:ea typeface="+mn-ea"/>
          <a:cs typeface="+mn-cs"/>
        </a:defRPr>
      </a:lvl1pPr>
      <a:lvl2pPr marL="457178" algn="l" defTabSz="457178" rtl="0" eaLnBrk="1" latinLnBrk="0" hangingPunct="1">
        <a:defRPr sz="1867" kern="1200">
          <a:solidFill>
            <a:schemeClr val="tx1"/>
          </a:solidFill>
          <a:latin typeface="+mn-lt"/>
          <a:ea typeface="+mn-ea"/>
          <a:cs typeface="+mn-cs"/>
        </a:defRPr>
      </a:lvl2pPr>
      <a:lvl3pPr marL="914354" algn="l" defTabSz="457178" rtl="0" eaLnBrk="1" latinLnBrk="0" hangingPunct="1">
        <a:defRPr sz="1867" kern="1200">
          <a:solidFill>
            <a:schemeClr val="tx1"/>
          </a:solidFill>
          <a:latin typeface="+mn-lt"/>
          <a:ea typeface="+mn-ea"/>
          <a:cs typeface="+mn-cs"/>
        </a:defRPr>
      </a:lvl3pPr>
      <a:lvl4pPr marL="1371532" algn="l" defTabSz="457178" rtl="0" eaLnBrk="1" latinLnBrk="0" hangingPunct="1">
        <a:defRPr sz="1867" kern="1200">
          <a:solidFill>
            <a:schemeClr val="tx1"/>
          </a:solidFill>
          <a:latin typeface="+mn-lt"/>
          <a:ea typeface="+mn-ea"/>
          <a:cs typeface="+mn-cs"/>
        </a:defRPr>
      </a:lvl4pPr>
      <a:lvl5pPr marL="1828709" algn="l" defTabSz="457178" rtl="0" eaLnBrk="1" latinLnBrk="0" hangingPunct="1">
        <a:defRPr sz="1867" kern="1200">
          <a:solidFill>
            <a:schemeClr val="tx1"/>
          </a:solidFill>
          <a:latin typeface="+mn-lt"/>
          <a:ea typeface="+mn-ea"/>
          <a:cs typeface="+mn-cs"/>
        </a:defRPr>
      </a:lvl5pPr>
      <a:lvl6pPr marL="2285886" algn="l" defTabSz="457178" rtl="0" eaLnBrk="1" latinLnBrk="0" hangingPunct="1">
        <a:defRPr sz="1867" kern="1200">
          <a:solidFill>
            <a:schemeClr val="tx1"/>
          </a:solidFill>
          <a:latin typeface="+mn-lt"/>
          <a:ea typeface="+mn-ea"/>
          <a:cs typeface="+mn-cs"/>
        </a:defRPr>
      </a:lvl6pPr>
      <a:lvl7pPr marL="2743062" algn="l" defTabSz="457178" rtl="0" eaLnBrk="1" latinLnBrk="0" hangingPunct="1">
        <a:defRPr sz="1867" kern="1200">
          <a:solidFill>
            <a:schemeClr val="tx1"/>
          </a:solidFill>
          <a:latin typeface="+mn-lt"/>
          <a:ea typeface="+mn-ea"/>
          <a:cs typeface="+mn-cs"/>
        </a:defRPr>
      </a:lvl7pPr>
      <a:lvl8pPr marL="3200240" algn="l" defTabSz="457178" rtl="0" eaLnBrk="1" latinLnBrk="0" hangingPunct="1">
        <a:defRPr sz="1867" kern="1200">
          <a:solidFill>
            <a:schemeClr val="tx1"/>
          </a:solidFill>
          <a:latin typeface="+mn-lt"/>
          <a:ea typeface="+mn-ea"/>
          <a:cs typeface="+mn-cs"/>
        </a:defRPr>
      </a:lvl8pPr>
      <a:lvl9pPr marL="3657418" algn="l" defTabSz="457178"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160000" cy="1143000"/>
          </a:xfrm>
          <a:prstGeom prst="rect">
            <a:avLst/>
          </a:prstGeom>
        </p:spPr>
        <p:txBody>
          <a:bodyPr vert="horz" lIns="68570" tIns="34289" rIns="68570" bIns="34289"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711200" y="1600200"/>
            <a:ext cx="10160000" cy="4419600"/>
          </a:xfrm>
          <a:prstGeom prst="rect">
            <a:avLst/>
          </a:prstGeom>
        </p:spPr>
        <p:txBody>
          <a:bodyPr vert="horz" lIns="68570" tIns="34289" rIns="68570"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7" tIns="45719" rIns="91427" bIns="45719" rtlCol="0" anchor="ctr"/>
          <a:lstStyle/>
          <a:p>
            <a:pPr algn="ctr" defTabSz="914218"/>
            <a:endParaRPr lang="en-US" sz="1867">
              <a:solidFill>
                <a:srgbClr val="FFFFFF"/>
              </a:solidFill>
              <a:latin typeface="Calibri"/>
            </a:endParaRPr>
          </a:p>
        </p:txBody>
      </p:sp>
    </p:spTree>
    <p:extLst>
      <p:ext uri="{BB962C8B-B14F-4D97-AF65-F5344CB8AC3E}">
        <p14:creationId xmlns:p14="http://schemas.microsoft.com/office/powerpoint/2010/main" val="4226993545"/>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Lst>
  <p:hf sldNum="0" hdr="0" dt="0"/>
  <p:txStyles>
    <p:titleStyle>
      <a:lvl1pPr algn="l" defTabSz="914218" rtl="0" eaLnBrk="1" latinLnBrk="0" hangingPunct="1">
        <a:spcBef>
          <a:spcPct val="0"/>
        </a:spcBef>
        <a:buNone/>
        <a:defRPr sz="4667" kern="1200" cap="none" spc="-100" baseline="0">
          <a:ln>
            <a:noFill/>
          </a:ln>
          <a:solidFill>
            <a:schemeClr val="tx2"/>
          </a:solidFill>
          <a:effectLst/>
          <a:latin typeface="Calibri" panose="020F0502020204030204" pitchFamily="34" charset="0"/>
          <a:ea typeface="+mj-ea"/>
          <a:cs typeface="+mj-cs"/>
        </a:defRPr>
      </a:lvl1pPr>
    </p:titleStyle>
    <p:bodyStyle>
      <a:lvl1pPr marL="342834" indent="-228557" algn="l" defTabSz="914218" rtl="0" eaLnBrk="1" latinLnBrk="0" hangingPunct="1">
        <a:spcBef>
          <a:spcPct val="20000"/>
        </a:spcBef>
        <a:buClr>
          <a:schemeClr val="accent1"/>
        </a:buClr>
        <a:buFont typeface="Arial" pitchFamily="34" charset="0"/>
        <a:buChar char="•"/>
        <a:defRPr sz="2267" kern="1200">
          <a:solidFill>
            <a:schemeClr val="tx1"/>
          </a:solidFill>
          <a:latin typeface="+mn-lt"/>
          <a:ea typeface="+mn-ea"/>
          <a:cs typeface="+mn-cs"/>
        </a:defRPr>
      </a:lvl1pPr>
      <a:lvl2pPr marL="639952" indent="-228557" algn="l" defTabSz="914218"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646" indent="-228557" algn="l" defTabSz="914218" rtl="0" eaLnBrk="1" latinLnBrk="0" hangingPunct="1">
        <a:spcBef>
          <a:spcPct val="20000"/>
        </a:spcBef>
        <a:buClr>
          <a:schemeClr val="accent3"/>
        </a:buClr>
        <a:buFont typeface="Arial" pitchFamily="34" charset="0"/>
        <a:buChar char="•"/>
        <a:defRPr sz="1867" kern="1200">
          <a:solidFill>
            <a:schemeClr val="tx1"/>
          </a:solidFill>
          <a:latin typeface="+mn-lt"/>
          <a:ea typeface="+mn-ea"/>
          <a:cs typeface="+mn-cs"/>
        </a:defRPr>
      </a:lvl3pPr>
      <a:lvl4pPr marL="1279904" indent="-228557" algn="l" defTabSz="914218"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170" indent="-228557" algn="l" defTabSz="914218" rtl="0" eaLnBrk="1" latinLnBrk="0" hangingPunct="1">
        <a:spcBef>
          <a:spcPct val="20000"/>
        </a:spcBef>
        <a:buClr>
          <a:schemeClr val="accent5"/>
        </a:buClr>
        <a:buFont typeface="Arial" pitchFamily="34" charset="0"/>
        <a:buChar char="•"/>
        <a:defRPr sz="1467" kern="1200" baseline="0">
          <a:solidFill>
            <a:schemeClr val="tx1"/>
          </a:solidFill>
          <a:latin typeface="+mn-lt"/>
          <a:ea typeface="+mn-ea"/>
          <a:cs typeface="+mn-cs"/>
        </a:defRPr>
      </a:lvl5pPr>
      <a:lvl6pPr marL="1737011" indent="-182846" algn="l" defTabSz="914218" rtl="0" eaLnBrk="1" latinLnBrk="0" hangingPunct="1">
        <a:spcBef>
          <a:spcPct val="20000"/>
        </a:spcBef>
        <a:buClr>
          <a:schemeClr val="accent1"/>
        </a:buClr>
        <a:buFont typeface="Arial" pitchFamily="34" charset="0"/>
        <a:buChar char="•"/>
        <a:defRPr sz="1467" kern="1200" baseline="0">
          <a:solidFill>
            <a:schemeClr val="tx1"/>
          </a:solidFill>
          <a:latin typeface="+mn-lt"/>
          <a:ea typeface="+mn-ea"/>
          <a:cs typeface="+mn-cs"/>
        </a:defRPr>
      </a:lvl6pPr>
      <a:lvl7pPr marL="1919856" indent="-182846" algn="l" defTabSz="914218" rtl="0" eaLnBrk="1" latinLnBrk="0" hangingPunct="1">
        <a:spcBef>
          <a:spcPct val="20000"/>
        </a:spcBef>
        <a:buClr>
          <a:schemeClr val="accent2"/>
        </a:buClr>
        <a:buFont typeface="Arial" pitchFamily="34" charset="0"/>
        <a:buChar char="•"/>
        <a:defRPr sz="1467" kern="1200">
          <a:solidFill>
            <a:schemeClr val="tx1"/>
          </a:solidFill>
          <a:latin typeface="+mn-lt"/>
          <a:ea typeface="+mn-ea"/>
          <a:cs typeface="+mn-cs"/>
        </a:defRPr>
      </a:lvl7pPr>
      <a:lvl8pPr marL="2102702" indent="-182846" algn="l" defTabSz="914218" rtl="0" eaLnBrk="1" latinLnBrk="0" hangingPunct="1">
        <a:spcBef>
          <a:spcPct val="20000"/>
        </a:spcBef>
        <a:buClr>
          <a:schemeClr val="accent3"/>
        </a:buClr>
        <a:buFont typeface="Arial" pitchFamily="34" charset="0"/>
        <a:buChar char="•"/>
        <a:defRPr sz="1467" kern="1200">
          <a:solidFill>
            <a:schemeClr val="tx1"/>
          </a:solidFill>
          <a:latin typeface="+mn-lt"/>
          <a:ea typeface="+mn-ea"/>
          <a:cs typeface="+mn-cs"/>
        </a:defRPr>
      </a:lvl8pPr>
      <a:lvl9pPr marL="2285550" indent="-182846" algn="l" defTabSz="914218" rtl="0" eaLnBrk="1" latinLnBrk="0" hangingPunct="1">
        <a:spcBef>
          <a:spcPct val="20000"/>
        </a:spcBef>
        <a:buClr>
          <a:schemeClr val="accent4"/>
        </a:buClr>
        <a:buFont typeface="Arial" pitchFamily="34" charset="0"/>
        <a:buChar char="•"/>
        <a:defRPr sz="1467" kern="1200">
          <a:solidFill>
            <a:schemeClr val="tx1"/>
          </a:solidFill>
          <a:latin typeface="+mn-lt"/>
          <a:ea typeface="+mn-ea"/>
          <a:cs typeface="+mn-cs"/>
        </a:defRPr>
      </a:lvl9pPr>
    </p:bodyStyle>
    <p:otherStyle>
      <a:defPPr>
        <a:defRPr lang="en-US"/>
      </a:defPPr>
      <a:lvl1pPr marL="0" algn="l" defTabSz="914218" rtl="0" eaLnBrk="1" latinLnBrk="0" hangingPunct="1">
        <a:defRPr sz="1867" kern="1200">
          <a:solidFill>
            <a:schemeClr val="tx1"/>
          </a:solidFill>
          <a:latin typeface="+mn-lt"/>
          <a:ea typeface="+mn-ea"/>
          <a:cs typeface="+mn-cs"/>
        </a:defRPr>
      </a:lvl1pPr>
      <a:lvl2pPr marL="457107" algn="l" defTabSz="914218" rtl="0" eaLnBrk="1" latinLnBrk="0" hangingPunct="1">
        <a:defRPr sz="1867" kern="1200">
          <a:solidFill>
            <a:schemeClr val="tx1"/>
          </a:solidFill>
          <a:latin typeface="+mn-lt"/>
          <a:ea typeface="+mn-ea"/>
          <a:cs typeface="+mn-cs"/>
        </a:defRPr>
      </a:lvl2pPr>
      <a:lvl3pPr marL="914218" algn="l" defTabSz="914218" rtl="0" eaLnBrk="1" latinLnBrk="0" hangingPunct="1">
        <a:defRPr sz="1867" kern="1200">
          <a:solidFill>
            <a:schemeClr val="tx1"/>
          </a:solidFill>
          <a:latin typeface="+mn-lt"/>
          <a:ea typeface="+mn-ea"/>
          <a:cs typeface="+mn-cs"/>
        </a:defRPr>
      </a:lvl3pPr>
      <a:lvl4pPr marL="1371328" algn="l" defTabSz="914218" rtl="0" eaLnBrk="1" latinLnBrk="0" hangingPunct="1">
        <a:defRPr sz="1867" kern="1200">
          <a:solidFill>
            <a:schemeClr val="tx1"/>
          </a:solidFill>
          <a:latin typeface="+mn-lt"/>
          <a:ea typeface="+mn-ea"/>
          <a:cs typeface="+mn-cs"/>
        </a:defRPr>
      </a:lvl4pPr>
      <a:lvl5pPr marL="1828437" algn="l" defTabSz="914218" rtl="0" eaLnBrk="1" latinLnBrk="0" hangingPunct="1">
        <a:defRPr sz="1867" kern="1200">
          <a:solidFill>
            <a:schemeClr val="tx1"/>
          </a:solidFill>
          <a:latin typeface="+mn-lt"/>
          <a:ea typeface="+mn-ea"/>
          <a:cs typeface="+mn-cs"/>
        </a:defRPr>
      </a:lvl5pPr>
      <a:lvl6pPr marL="2285550" algn="l" defTabSz="914218" rtl="0" eaLnBrk="1" latinLnBrk="0" hangingPunct="1">
        <a:defRPr sz="1867" kern="1200">
          <a:solidFill>
            <a:schemeClr val="tx1"/>
          </a:solidFill>
          <a:latin typeface="+mn-lt"/>
          <a:ea typeface="+mn-ea"/>
          <a:cs typeface="+mn-cs"/>
        </a:defRPr>
      </a:lvl6pPr>
      <a:lvl7pPr marL="2742654" algn="l" defTabSz="914218" rtl="0" eaLnBrk="1" latinLnBrk="0" hangingPunct="1">
        <a:defRPr sz="1867" kern="1200">
          <a:solidFill>
            <a:schemeClr val="tx1"/>
          </a:solidFill>
          <a:latin typeface="+mn-lt"/>
          <a:ea typeface="+mn-ea"/>
          <a:cs typeface="+mn-cs"/>
        </a:defRPr>
      </a:lvl7pPr>
      <a:lvl8pPr marL="3199760" algn="l" defTabSz="914218" rtl="0" eaLnBrk="1" latinLnBrk="0" hangingPunct="1">
        <a:defRPr sz="1867" kern="1200">
          <a:solidFill>
            <a:schemeClr val="tx1"/>
          </a:solidFill>
          <a:latin typeface="+mn-lt"/>
          <a:ea typeface="+mn-ea"/>
          <a:cs typeface="+mn-cs"/>
        </a:defRPr>
      </a:lvl8pPr>
      <a:lvl9pPr marL="3656867" algn="l" defTabSz="914218"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4264" y="21882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4264"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7C79E8F-CCC7-4D19-9EB8-872C709FED0E}" type="datetime1">
              <a:rPr lang="en-US" smtClean="0">
                <a:solidFill>
                  <a:prstClr val="black">
                    <a:tint val="75000"/>
                  </a:prstClr>
                </a:solidFill>
                <a:latin typeface="Calibri"/>
              </a:rPr>
              <a:pPr defTabSz="914400"/>
              <a:t>10/9/20</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54BA989-936D-47D1-AB35-2C598732BFB3}" type="slidenum">
              <a:rPr lang="en-US" smtClean="0">
                <a:solidFill>
                  <a:prstClr val="black">
                    <a:tint val="75000"/>
                  </a:prstClr>
                </a:solidFill>
                <a:latin typeface="Calibri"/>
              </a:rPr>
              <a:pPr defTabSz="914400"/>
              <a:t>‹#›</a:t>
            </a:fld>
            <a:endParaRPr lang="en-US" dirty="0">
              <a:solidFill>
                <a:prstClr val="black">
                  <a:tint val="75000"/>
                </a:prstClr>
              </a:solidFill>
              <a:latin typeface="Calibri"/>
            </a:endParaRPr>
          </a:p>
        </p:txBody>
      </p:sp>
      <p:sp>
        <p:nvSpPr>
          <p:cNvPr id="7" name="Rectangle 6"/>
          <p:cNvSpPr/>
          <p:nvPr userDrawn="1"/>
        </p:nvSpPr>
        <p:spPr>
          <a:xfrm>
            <a:off x="0" y="5921202"/>
            <a:ext cx="12192000" cy="938784"/>
          </a:xfrm>
          <a:prstGeom prst="rect">
            <a:avLst/>
          </a:prstGeom>
          <a:gradFill>
            <a:gsLst>
              <a:gs pos="35000">
                <a:schemeClr val="bg1"/>
              </a:gs>
              <a:gs pos="100000">
                <a:srgbClr val="B30838"/>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latin typeface="Calibri"/>
            </a:endParaRP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5024" y="6042160"/>
            <a:ext cx="3837093" cy="721252"/>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547269" y="6057815"/>
            <a:ext cx="3465915" cy="675853"/>
          </a:xfrm>
          <a:prstGeom prst="rect">
            <a:avLst/>
          </a:prstGeom>
        </p:spPr>
      </p:pic>
    </p:spTree>
    <p:extLst>
      <p:ext uri="{BB962C8B-B14F-4D97-AF65-F5344CB8AC3E}">
        <p14:creationId xmlns:p14="http://schemas.microsoft.com/office/powerpoint/2010/main" val="3456811287"/>
      </p:ext>
    </p:extLst>
  </p:cSld>
  <p:clrMap bg1="lt1" tx1="dk1" bg2="lt2" tx2="dk2" accent1="accent1" accent2="accent2" accent3="accent3" accent4="accent4" accent5="accent5" accent6="accent6" hlink="hlink" folHlink="folHlink"/>
  <p:sldLayoutIdLst>
    <p:sldLayoutId id="2147483735" r:id="rId1"/>
    <p:sldLayoutId id="2147483736" r:id="rId2"/>
  </p:sldLayoutIdLst>
  <p:hf sldNum="0" hdr="0" ftr="0" dt="0"/>
  <p:txStyles>
    <p:titleStyle>
      <a:lvl1pPr algn="l" defTabSz="914400" rtl="0" eaLnBrk="1" latinLnBrk="0" hangingPunct="1">
        <a:lnSpc>
          <a:spcPct val="90000"/>
        </a:lnSpc>
        <a:spcBef>
          <a:spcPct val="0"/>
        </a:spcBef>
        <a:buNone/>
        <a:defRPr sz="4400" kern="1200">
          <a:solidFill>
            <a:srgbClr val="B30838"/>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70" y="274637"/>
            <a:ext cx="10972799" cy="1143000"/>
          </a:xfrm>
          <a:prstGeom prst="rect">
            <a:avLst/>
          </a:prstGeom>
          <a:noFill/>
          <a:ln>
            <a:noFill/>
          </a:ln>
        </p:spPr>
        <p:txBody>
          <a:bodyPr lIns="181577" tIns="181577" rIns="181577" bIns="181577"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70" y="1600206"/>
            <a:ext cx="10972799" cy="4525963"/>
          </a:xfrm>
          <a:prstGeom prst="rect">
            <a:avLst/>
          </a:prstGeom>
          <a:noFill/>
          <a:ln>
            <a:noFill/>
          </a:ln>
        </p:spPr>
        <p:txBody>
          <a:bodyPr lIns="181577" tIns="181577" rIns="181577" bIns="181577"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09600" y="6356516"/>
            <a:ext cx="2844800" cy="365125"/>
          </a:xfrm>
          <a:prstGeom prst="rect">
            <a:avLst/>
          </a:prstGeom>
          <a:noFill/>
          <a:ln>
            <a:noFill/>
          </a:ln>
        </p:spPr>
        <p:txBody>
          <a:bodyPr lIns="181577" tIns="181577" rIns="181577" bIns="181577"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pPr defTabSz="1210088"/>
            <a:endParaRPr lang="en-US" kern="0"/>
          </a:p>
        </p:txBody>
      </p:sp>
      <p:sp>
        <p:nvSpPr>
          <p:cNvPr id="13" name="Shape 13"/>
          <p:cNvSpPr txBox="1">
            <a:spLocks noGrp="1"/>
          </p:cNvSpPr>
          <p:nvPr>
            <p:ph type="ftr" idx="11"/>
          </p:nvPr>
        </p:nvSpPr>
        <p:spPr>
          <a:xfrm>
            <a:off x="4165670" y="6356516"/>
            <a:ext cx="3860799" cy="365125"/>
          </a:xfrm>
          <a:prstGeom prst="rect">
            <a:avLst/>
          </a:prstGeom>
          <a:noFill/>
          <a:ln>
            <a:noFill/>
          </a:ln>
        </p:spPr>
        <p:txBody>
          <a:bodyPr lIns="181577" tIns="181577" rIns="181577" bIns="181577"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3635" marR="0" lvl="1" indent="0" algn="l" rtl="0">
              <a:spcBef>
                <a:spcPts val="0"/>
              </a:spcBef>
              <a:buNone/>
              <a:defRPr sz="1851" b="0" i="0" u="none" strike="noStrike" cap="none">
                <a:solidFill>
                  <a:schemeClr val="dk1"/>
                </a:solidFill>
                <a:latin typeface="Calibri"/>
                <a:ea typeface="Calibri"/>
                <a:cs typeface="Calibri"/>
                <a:sym typeface="Calibri"/>
              </a:defRPr>
            </a:lvl2pPr>
            <a:lvl3pPr marL="907539" marR="0" lvl="2" indent="0" algn="l" rtl="0">
              <a:spcBef>
                <a:spcPts val="0"/>
              </a:spcBef>
              <a:buNone/>
              <a:defRPr sz="1851" b="0" i="0" u="none" strike="noStrike" cap="none">
                <a:solidFill>
                  <a:schemeClr val="dk1"/>
                </a:solidFill>
                <a:latin typeface="Calibri"/>
                <a:ea typeface="Calibri"/>
                <a:cs typeface="Calibri"/>
                <a:sym typeface="Calibri"/>
              </a:defRPr>
            </a:lvl3pPr>
            <a:lvl4pPr marL="1361298" marR="0" lvl="3" indent="0" algn="l" rtl="0">
              <a:spcBef>
                <a:spcPts val="0"/>
              </a:spcBef>
              <a:buNone/>
              <a:defRPr sz="1851" b="0" i="0" u="none" strike="noStrike" cap="none">
                <a:solidFill>
                  <a:schemeClr val="dk1"/>
                </a:solidFill>
                <a:latin typeface="Calibri"/>
                <a:ea typeface="Calibri"/>
                <a:cs typeface="Calibri"/>
                <a:sym typeface="Calibri"/>
              </a:defRPr>
            </a:lvl4pPr>
            <a:lvl5pPr marL="1815068" marR="0" lvl="4" indent="0" algn="l" rtl="0">
              <a:spcBef>
                <a:spcPts val="0"/>
              </a:spcBef>
              <a:buNone/>
              <a:defRPr sz="1851" b="0" i="0" u="none" strike="noStrike" cap="none">
                <a:solidFill>
                  <a:schemeClr val="dk1"/>
                </a:solidFill>
                <a:latin typeface="Calibri"/>
                <a:ea typeface="Calibri"/>
                <a:cs typeface="Calibri"/>
                <a:sym typeface="Calibri"/>
              </a:defRPr>
            </a:lvl5pPr>
            <a:lvl6pPr marL="2268967" marR="0" lvl="5" indent="0" algn="l" rtl="0">
              <a:spcBef>
                <a:spcPts val="0"/>
              </a:spcBef>
              <a:buNone/>
              <a:defRPr sz="1851" b="0" i="0" u="none" strike="noStrike" cap="none">
                <a:solidFill>
                  <a:schemeClr val="dk1"/>
                </a:solidFill>
                <a:latin typeface="Calibri"/>
                <a:ea typeface="Calibri"/>
                <a:cs typeface="Calibri"/>
                <a:sym typeface="Calibri"/>
              </a:defRPr>
            </a:lvl6pPr>
            <a:lvl7pPr marL="2722601" marR="0" lvl="6" indent="0" algn="l" rtl="0">
              <a:spcBef>
                <a:spcPts val="0"/>
              </a:spcBef>
              <a:buNone/>
              <a:defRPr sz="1851" b="0" i="0" u="none" strike="noStrike" cap="none">
                <a:solidFill>
                  <a:schemeClr val="dk1"/>
                </a:solidFill>
                <a:latin typeface="Calibri"/>
                <a:ea typeface="Calibri"/>
                <a:cs typeface="Calibri"/>
                <a:sym typeface="Calibri"/>
              </a:defRPr>
            </a:lvl7pPr>
            <a:lvl8pPr marL="3176235" marR="0" lvl="7" indent="0" algn="l" rtl="0">
              <a:spcBef>
                <a:spcPts val="0"/>
              </a:spcBef>
              <a:buNone/>
              <a:defRPr sz="1851" b="0" i="0" u="none" strike="noStrike" cap="none">
                <a:solidFill>
                  <a:schemeClr val="dk1"/>
                </a:solidFill>
                <a:latin typeface="Calibri"/>
                <a:ea typeface="Calibri"/>
                <a:cs typeface="Calibri"/>
                <a:sym typeface="Calibri"/>
              </a:defRPr>
            </a:lvl8pPr>
            <a:lvl9pPr marL="3629983" marR="0" lvl="8" indent="0" algn="l" rtl="0">
              <a:spcBef>
                <a:spcPts val="0"/>
              </a:spcBef>
              <a:buNone/>
              <a:defRPr sz="1851" b="0" i="0" u="none" strike="noStrike" cap="none">
                <a:solidFill>
                  <a:schemeClr val="dk1"/>
                </a:solidFill>
                <a:latin typeface="Calibri"/>
                <a:ea typeface="Calibri"/>
                <a:cs typeface="Calibri"/>
                <a:sym typeface="Calibri"/>
              </a:defRPr>
            </a:lvl9pPr>
          </a:lstStyle>
          <a:p>
            <a:pPr defTabSz="1210088"/>
            <a:endParaRPr lang="en-US" kern="0"/>
          </a:p>
        </p:txBody>
      </p:sp>
      <p:sp>
        <p:nvSpPr>
          <p:cNvPr id="14" name="Shape 14"/>
          <p:cNvSpPr txBox="1">
            <a:spLocks noGrp="1"/>
          </p:cNvSpPr>
          <p:nvPr>
            <p:ph type="sldNum" idx="12"/>
          </p:nvPr>
        </p:nvSpPr>
        <p:spPr>
          <a:xfrm>
            <a:off x="8737600" y="6356516"/>
            <a:ext cx="2844800" cy="365125"/>
          </a:xfrm>
          <a:prstGeom prst="rect">
            <a:avLst/>
          </a:prstGeom>
          <a:noFill/>
          <a:ln>
            <a:noFill/>
          </a:ln>
        </p:spPr>
        <p:txBody>
          <a:bodyPr lIns="181577" tIns="91173" rIns="181577" bIns="91173" anchor="ctr" anchorCtr="0">
            <a:noAutofit/>
          </a:bodyPr>
          <a:lstStyle/>
          <a:p>
            <a:pPr algn="r" defTabSz="1210088">
              <a:buSzPct val="25000"/>
            </a:pPr>
            <a:fld id="{00000000-1234-1234-1234-123412341234}" type="slidenum">
              <a:rPr lang="en-US" sz="1200" kern="0" smtClean="0">
                <a:solidFill>
                  <a:srgbClr val="888888"/>
                </a:solidFill>
                <a:latin typeface="Calibri"/>
                <a:ea typeface="Calibri"/>
                <a:cs typeface="Calibri"/>
                <a:sym typeface="Calibri"/>
              </a:rPr>
              <a:pPr algn="r" defTabSz="1210088">
                <a:buSzPct val="25000"/>
              </a:pPr>
              <a:t>‹#›</a:t>
            </a:fld>
            <a:endParaRPr lang="en-US"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38615926"/>
      </p:ext>
    </p:extLst>
  </p:cSld>
  <p:clrMap bg1="lt1" tx1="dk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51"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alphaModFix amt="15000"/>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82422" tIns="91213" rIns="182422" bIns="91213"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182422" tIns="91213" rIns="182422" bIns="9121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5"/>
            <a:ext cx="2844800" cy="365125"/>
          </a:xfrm>
          <a:prstGeom prst="rect">
            <a:avLst/>
          </a:prstGeom>
        </p:spPr>
        <p:txBody>
          <a:bodyPr vert="horz" lIns="182422" tIns="91213" rIns="182422" bIns="91213" rtlCol="0" anchor="ctr"/>
          <a:lstStyle>
            <a:lvl1pPr algn="l">
              <a:defRPr sz="1200">
                <a:solidFill>
                  <a:schemeClr val="tx1">
                    <a:tint val="75000"/>
                  </a:schemeClr>
                </a:solidFill>
              </a:defRPr>
            </a:lvl1pPr>
          </a:lstStyle>
          <a:p>
            <a:pPr defTabSz="456069"/>
            <a:fld id="{0C3D1B56-C0B3-134C-A57F-0FA7B1C2A38B}" type="datetimeFigureOut">
              <a:rPr lang="en-US" smtClean="0">
                <a:solidFill>
                  <a:prstClr val="black">
                    <a:tint val="75000"/>
                  </a:prstClr>
                </a:solidFill>
              </a:rPr>
              <a:pPr defTabSz="456069"/>
              <a:t>10/9/20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95"/>
            <a:ext cx="3860800" cy="365125"/>
          </a:xfrm>
          <a:prstGeom prst="rect">
            <a:avLst/>
          </a:prstGeom>
        </p:spPr>
        <p:txBody>
          <a:bodyPr vert="horz" lIns="182422" tIns="91213" rIns="182422" bIns="91213" rtlCol="0" anchor="ctr"/>
          <a:lstStyle>
            <a:lvl1pPr algn="ctr">
              <a:defRPr sz="1200">
                <a:solidFill>
                  <a:schemeClr val="tx1">
                    <a:tint val="75000"/>
                  </a:schemeClr>
                </a:solidFill>
              </a:defRPr>
            </a:lvl1pPr>
          </a:lstStyle>
          <a:p>
            <a:pPr defTabSz="456069"/>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95"/>
            <a:ext cx="2844800" cy="365125"/>
          </a:xfrm>
          <a:prstGeom prst="rect">
            <a:avLst/>
          </a:prstGeom>
        </p:spPr>
        <p:txBody>
          <a:bodyPr vert="horz" lIns="182422" tIns="91213" rIns="182422" bIns="91213" rtlCol="0" anchor="ctr"/>
          <a:lstStyle>
            <a:lvl1pPr algn="r">
              <a:defRPr sz="1200">
                <a:solidFill>
                  <a:schemeClr val="tx1">
                    <a:tint val="75000"/>
                  </a:schemeClr>
                </a:solidFill>
              </a:defRPr>
            </a:lvl1pPr>
          </a:lstStyle>
          <a:p>
            <a:pPr defTabSz="456069"/>
            <a:fld id="{F46FA2F6-E8A0-0344-8FFC-40650B9AAC92}" type="slidenum">
              <a:rPr lang="en-US" smtClean="0">
                <a:solidFill>
                  <a:prstClr val="black">
                    <a:tint val="75000"/>
                  </a:prstClr>
                </a:solidFill>
              </a:rPr>
              <a:pPr defTabSz="456069"/>
              <a:t>‹#›</a:t>
            </a:fld>
            <a:endParaRPr lang="en-US">
              <a:solidFill>
                <a:prstClr val="black">
                  <a:tint val="75000"/>
                </a:prstClr>
              </a:solidFill>
            </a:endParaRPr>
          </a:p>
        </p:txBody>
      </p:sp>
    </p:spTree>
    <p:extLst>
      <p:ext uri="{BB962C8B-B14F-4D97-AF65-F5344CB8AC3E}">
        <p14:creationId xmlns:p14="http://schemas.microsoft.com/office/powerpoint/2010/main" val="62929140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ctr" defTabSz="456069" rtl="0" eaLnBrk="1" latinLnBrk="0" hangingPunct="1">
        <a:spcBef>
          <a:spcPct val="0"/>
        </a:spcBef>
        <a:buNone/>
        <a:defRPr sz="4400" kern="1200">
          <a:solidFill>
            <a:schemeClr val="tx1"/>
          </a:solidFill>
          <a:latin typeface="+mj-lt"/>
          <a:ea typeface="+mj-ea"/>
          <a:cs typeface="+mj-cs"/>
        </a:defRPr>
      </a:lvl1pPr>
    </p:titleStyle>
    <p:bodyStyle>
      <a:lvl1pPr marL="342042" indent="-342042" algn="l" defTabSz="456069" rtl="0" eaLnBrk="1" latinLnBrk="0" hangingPunct="1">
        <a:spcBef>
          <a:spcPct val="20000"/>
        </a:spcBef>
        <a:buFont typeface="Arial"/>
        <a:buChar char="•"/>
        <a:defRPr sz="3200" kern="1200">
          <a:solidFill>
            <a:schemeClr val="tx1"/>
          </a:solidFill>
          <a:latin typeface="+mn-lt"/>
          <a:ea typeface="+mn-ea"/>
          <a:cs typeface="+mn-cs"/>
        </a:defRPr>
      </a:lvl1pPr>
      <a:lvl2pPr marL="741100" indent="-285040" algn="l" defTabSz="456069" rtl="0" eaLnBrk="1" latinLnBrk="0" hangingPunct="1">
        <a:spcBef>
          <a:spcPct val="20000"/>
        </a:spcBef>
        <a:buFont typeface="Arial"/>
        <a:buChar char="–"/>
        <a:defRPr sz="2800" kern="1200">
          <a:solidFill>
            <a:schemeClr val="tx1"/>
          </a:solidFill>
          <a:latin typeface="+mn-lt"/>
          <a:ea typeface="+mn-ea"/>
          <a:cs typeface="+mn-cs"/>
        </a:defRPr>
      </a:lvl2pPr>
      <a:lvl3pPr marL="1140157" indent="-228034" algn="l" defTabSz="456069" rtl="0" eaLnBrk="1" latinLnBrk="0" hangingPunct="1">
        <a:spcBef>
          <a:spcPct val="20000"/>
        </a:spcBef>
        <a:buFont typeface="Arial"/>
        <a:buChar char="•"/>
        <a:defRPr sz="2400" kern="1200">
          <a:solidFill>
            <a:schemeClr val="tx1"/>
          </a:solidFill>
          <a:latin typeface="+mn-lt"/>
          <a:ea typeface="+mn-ea"/>
          <a:cs typeface="+mn-cs"/>
        </a:defRPr>
      </a:lvl3pPr>
      <a:lvl4pPr marL="1596215" indent="-228034" algn="l" defTabSz="456069" rtl="0" eaLnBrk="1" latinLnBrk="0" hangingPunct="1">
        <a:spcBef>
          <a:spcPct val="20000"/>
        </a:spcBef>
        <a:buFont typeface="Arial"/>
        <a:buChar char="–"/>
        <a:defRPr sz="2000" kern="1200">
          <a:solidFill>
            <a:schemeClr val="tx1"/>
          </a:solidFill>
          <a:latin typeface="+mn-lt"/>
          <a:ea typeface="+mn-ea"/>
          <a:cs typeface="+mn-cs"/>
        </a:defRPr>
      </a:lvl4pPr>
      <a:lvl5pPr marL="2052282" indent="-228034" algn="l" defTabSz="456069" rtl="0" eaLnBrk="1" latinLnBrk="0" hangingPunct="1">
        <a:spcBef>
          <a:spcPct val="20000"/>
        </a:spcBef>
        <a:buFont typeface="Arial"/>
        <a:buChar char="»"/>
        <a:defRPr sz="2000" kern="1200">
          <a:solidFill>
            <a:schemeClr val="tx1"/>
          </a:solidFill>
          <a:latin typeface="+mn-lt"/>
          <a:ea typeface="+mn-ea"/>
          <a:cs typeface="+mn-cs"/>
        </a:defRPr>
      </a:lvl5pPr>
      <a:lvl6pPr marL="2508340" indent="-228034" algn="l" defTabSz="456069" rtl="0" eaLnBrk="1" latinLnBrk="0" hangingPunct="1">
        <a:spcBef>
          <a:spcPct val="20000"/>
        </a:spcBef>
        <a:buFont typeface="Arial"/>
        <a:buChar char="•"/>
        <a:defRPr sz="2000" kern="1200">
          <a:solidFill>
            <a:schemeClr val="tx1"/>
          </a:solidFill>
          <a:latin typeface="+mn-lt"/>
          <a:ea typeface="+mn-ea"/>
          <a:cs typeface="+mn-cs"/>
        </a:defRPr>
      </a:lvl6pPr>
      <a:lvl7pPr marL="2964403" indent="-228034" algn="l" defTabSz="456069" rtl="0" eaLnBrk="1" latinLnBrk="0" hangingPunct="1">
        <a:spcBef>
          <a:spcPct val="20000"/>
        </a:spcBef>
        <a:buFont typeface="Arial"/>
        <a:buChar char="•"/>
        <a:defRPr sz="2000" kern="1200">
          <a:solidFill>
            <a:schemeClr val="tx1"/>
          </a:solidFill>
          <a:latin typeface="+mn-lt"/>
          <a:ea typeface="+mn-ea"/>
          <a:cs typeface="+mn-cs"/>
        </a:defRPr>
      </a:lvl7pPr>
      <a:lvl8pPr marL="3420465" indent="-228034" algn="l" defTabSz="456069" rtl="0" eaLnBrk="1" latinLnBrk="0" hangingPunct="1">
        <a:spcBef>
          <a:spcPct val="20000"/>
        </a:spcBef>
        <a:buFont typeface="Arial"/>
        <a:buChar char="•"/>
        <a:defRPr sz="2000" kern="1200">
          <a:solidFill>
            <a:schemeClr val="tx1"/>
          </a:solidFill>
          <a:latin typeface="+mn-lt"/>
          <a:ea typeface="+mn-ea"/>
          <a:cs typeface="+mn-cs"/>
        </a:defRPr>
      </a:lvl8pPr>
      <a:lvl9pPr marL="3876527" indent="-228034" algn="l" defTabSz="45606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069" rtl="0" eaLnBrk="1" latinLnBrk="0" hangingPunct="1">
        <a:defRPr sz="1751" kern="1200">
          <a:solidFill>
            <a:schemeClr val="tx1"/>
          </a:solidFill>
          <a:latin typeface="+mn-lt"/>
          <a:ea typeface="+mn-ea"/>
          <a:cs typeface="+mn-cs"/>
        </a:defRPr>
      </a:lvl1pPr>
      <a:lvl2pPr marL="456069" algn="l" defTabSz="456069" rtl="0" eaLnBrk="1" latinLnBrk="0" hangingPunct="1">
        <a:defRPr sz="1751" kern="1200">
          <a:solidFill>
            <a:schemeClr val="tx1"/>
          </a:solidFill>
          <a:latin typeface="+mn-lt"/>
          <a:ea typeface="+mn-ea"/>
          <a:cs typeface="+mn-cs"/>
        </a:defRPr>
      </a:lvl2pPr>
      <a:lvl3pPr marL="912125" algn="l" defTabSz="456069" rtl="0" eaLnBrk="1" latinLnBrk="0" hangingPunct="1">
        <a:defRPr sz="1751" kern="1200">
          <a:solidFill>
            <a:schemeClr val="tx1"/>
          </a:solidFill>
          <a:latin typeface="+mn-lt"/>
          <a:ea typeface="+mn-ea"/>
          <a:cs typeface="+mn-cs"/>
        </a:defRPr>
      </a:lvl3pPr>
      <a:lvl4pPr marL="1368183" algn="l" defTabSz="456069" rtl="0" eaLnBrk="1" latinLnBrk="0" hangingPunct="1">
        <a:defRPr sz="1751" kern="1200">
          <a:solidFill>
            <a:schemeClr val="tx1"/>
          </a:solidFill>
          <a:latin typeface="+mn-lt"/>
          <a:ea typeface="+mn-ea"/>
          <a:cs typeface="+mn-cs"/>
        </a:defRPr>
      </a:lvl4pPr>
      <a:lvl5pPr marL="1824249" algn="l" defTabSz="456069" rtl="0" eaLnBrk="1" latinLnBrk="0" hangingPunct="1">
        <a:defRPr sz="1751" kern="1200">
          <a:solidFill>
            <a:schemeClr val="tx1"/>
          </a:solidFill>
          <a:latin typeface="+mn-lt"/>
          <a:ea typeface="+mn-ea"/>
          <a:cs typeface="+mn-cs"/>
        </a:defRPr>
      </a:lvl5pPr>
      <a:lvl6pPr marL="2280306" algn="l" defTabSz="456069" rtl="0" eaLnBrk="1" latinLnBrk="0" hangingPunct="1">
        <a:defRPr sz="1751" kern="1200">
          <a:solidFill>
            <a:schemeClr val="tx1"/>
          </a:solidFill>
          <a:latin typeface="+mn-lt"/>
          <a:ea typeface="+mn-ea"/>
          <a:cs typeface="+mn-cs"/>
        </a:defRPr>
      </a:lvl6pPr>
      <a:lvl7pPr marL="2736372" algn="l" defTabSz="456069" rtl="0" eaLnBrk="1" latinLnBrk="0" hangingPunct="1">
        <a:defRPr sz="1751" kern="1200">
          <a:solidFill>
            <a:schemeClr val="tx1"/>
          </a:solidFill>
          <a:latin typeface="+mn-lt"/>
          <a:ea typeface="+mn-ea"/>
          <a:cs typeface="+mn-cs"/>
        </a:defRPr>
      </a:lvl7pPr>
      <a:lvl8pPr marL="3192436" algn="l" defTabSz="456069" rtl="0" eaLnBrk="1" latinLnBrk="0" hangingPunct="1">
        <a:defRPr sz="1751" kern="1200">
          <a:solidFill>
            <a:schemeClr val="tx1"/>
          </a:solidFill>
          <a:latin typeface="+mn-lt"/>
          <a:ea typeface="+mn-ea"/>
          <a:cs typeface="+mn-cs"/>
        </a:defRPr>
      </a:lvl8pPr>
      <a:lvl9pPr marL="3648498" algn="l" defTabSz="456069" rtl="0" eaLnBrk="1" latinLnBrk="0" hangingPunct="1">
        <a:defRPr sz="17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5886" y="380873"/>
            <a:ext cx="11262639" cy="226347"/>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64895" y="1259073"/>
            <a:ext cx="11263616" cy="4177548"/>
          </a:xfrm>
          <a:prstGeom prst="rect">
            <a:avLst/>
          </a:prstGeom>
        </p:spPr>
        <p:txBody>
          <a:bodyPr vert="horz" lIns="0" tIns="0" rIns="0" bIns="0" numCol="1" spcCol="911979"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8984874" y="6173800"/>
            <a:ext cx="2743636" cy="365125"/>
          </a:xfrm>
          <a:prstGeom prst="rect">
            <a:avLst/>
          </a:prstGeom>
        </p:spPr>
        <p:txBody>
          <a:bodyPr vert="horz" lIns="0" tIns="0" rIns="0" bIns="0" rtlCol="0" anchor="ctr"/>
          <a:lstStyle>
            <a:lvl1pPr algn="r">
              <a:lnSpc>
                <a:spcPts val="1200"/>
              </a:lnSpc>
              <a:spcBef>
                <a:spcPts val="1200"/>
              </a:spcBef>
              <a:defRPr sz="951">
                <a:solidFill>
                  <a:schemeClr val="tx1"/>
                </a:solidFill>
              </a:defRPr>
            </a:lvl1pPr>
          </a:lstStyle>
          <a:p>
            <a:fld id="{3B84E91D-5E50-CA47-AE58-EB3F18DE5D50}" type="slidenum">
              <a:rPr lang="en-US" smtClean="0"/>
              <a:pPr/>
              <a:t>‹#›</a:t>
            </a:fld>
            <a:endParaRPr lang="en-US"/>
          </a:p>
        </p:txBody>
      </p:sp>
    </p:spTree>
    <p:extLst>
      <p:ext uri="{BB962C8B-B14F-4D97-AF65-F5344CB8AC3E}">
        <p14:creationId xmlns:p14="http://schemas.microsoft.com/office/powerpoint/2010/main" val="327806342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hf hdr="0" ftr="0" dt="0"/>
  <p:txStyles>
    <p:titleStyle>
      <a:lvl1pPr algn="l" defTabSz="678274" rtl="0" eaLnBrk="1" latinLnBrk="0" hangingPunct="1">
        <a:lnSpc>
          <a:spcPts val="2400"/>
        </a:lnSpc>
        <a:spcBef>
          <a:spcPct val="0"/>
        </a:spcBef>
        <a:buNone/>
        <a:defRPr sz="2400" b="1" kern="1200">
          <a:solidFill>
            <a:schemeClr val="tx1"/>
          </a:solidFill>
          <a:latin typeface="+mj-lt"/>
          <a:ea typeface="+mj-ea"/>
          <a:cs typeface="+mj-cs"/>
        </a:defRPr>
      </a:lvl1pPr>
    </p:titleStyle>
    <p:bodyStyle>
      <a:lvl1pPr marL="455978" indent="-455978" algn="l" defTabSz="678274" rtl="0" eaLnBrk="1" fontAlgn="t" latinLnBrk="0" hangingPunct="1">
        <a:lnSpc>
          <a:spcPts val="2687"/>
        </a:lnSpc>
        <a:spcBef>
          <a:spcPts val="1200"/>
        </a:spcBef>
        <a:buSzPct val="100000"/>
        <a:buFont typeface="AppleSymbols" charset="0"/>
        <a:buChar char="⦿"/>
        <a:tabLst/>
        <a:defRPr sz="2151" kern="1200">
          <a:solidFill>
            <a:schemeClr val="tx1"/>
          </a:solidFill>
          <a:latin typeface="+mn-lt"/>
          <a:ea typeface="+mn-ea"/>
          <a:cs typeface="+mn-cs"/>
        </a:defRPr>
      </a:lvl1pPr>
      <a:lvl2pPr marL="911943" indent="-455978" algn="l" defTabSz="678274" rtl="0" eaLnBrk="1" fontAlgn="t" latinLnBrk="0" hangingPunct="1">
        <a:lnSpc>
          <a:spcPts val="2687"/>
        </a:lnSpc>
        <a:spcBef>
          <a:spcPts val="1200"/>
        </a:spcBef>
        <a:buSzPct val="115000"/>
        <a:buFont typeface=".AppleSystemUIFont" charset="-120"/>
        <a:buChar char="•"/>
        <a:tabLst/>
        <a:defRPr sz="2000" kern="1200">
          <a:solidFill>
            <a:schemeClr val="tx1"/>
          </a:solidFill>
          <a:latin typeface="+mn-lt"/>
          <a:ea typeface="+mn-ea"/>
          <a:cs typeface="+mn-cs"/>
        </a:defRPr>
      </a:lvl2pPr>
      <a:lvl3pPr marL="1367914" indent="-455978" algn="l" defTabSz="678274" rtl="0" eaLnBrk="1" fontAlgn="t" latinLnBrk="0" hangingPunct="1">
        <a:lnSpc>
          <a:spcPts val="2687"/>
        </a:lnSpc>
        <a:spcBef>
          <a:spcPts val="1200"/>
        </a:spcBef>
        <a:buSzPct val="100000"/>
        <a:buFont typeface="Courier New" charset="0"/>
        <a:buChar char="o"/>
        <a:defRPr sz="2000" kern="1200">
          <a:solidFill>
            <a:schemeClr val="tx1"/>
          </a:solidFill>
          <a:latin typeface="+mn-lt"/>
          <a:ea typeface="+mn-ea"/>
          <a:cs typeface="+mn-cs"/>
        </a:defRPr>
      </a:lvl3pPr>
      <a:lvl4pPr marL="1823885" indent="-455978" algn="l" defTabSz="678274" rtl="0" eaLnBrk="1" fontAlgn="t" latinLnBrk="0" hangingPunct="1">
        <a:lnSpc>
          <a:spcPts val="2687"/>
        </a:lnSpc>
        <a:spcBef>
          <a:spcPts val="1200"/>
        </a:spcBef>
        <a:buSzPct val="100000"/>
        <a:buFont typeface="AppleSymbols" charset="0"/>
        <a:buChar char="⦿"/>
        <a:defRPr sz="2000" kern="1200">
          <a:solidFill>
            <a:schemeClr val="tx1"/>
          </a:solidFill>
          <a:latin typeface="+mn-lt"/>
          <a:ea typeface="+mn-ea"/>
          <a:cs typeface="+mn-cs"/>
        </a:defRPr>
      </a:lvl4pPr>
      <a:lvl5pPr marL="2279850" indent="-455978" algn="l" defTabSz="678274" rtl="0" eaLnBrk="1" fontAlgn="t" latinLnBrk="0" hangingPunct="1">
        <a:lnSpc>
          <a:spcPts val="2687"/>
        </a:lnSpc>
        <a:spcBef>
          <a:spcPts val="1200"/>
        </a:spcBef>
        <a:buSzPct val="115000"/>
        <a:buFont typeface="Arial" charset="0"/>
        <a:buChar char="•"/>
        <a:defRPr sz="2000" kern="1200">
          <a:solidFill>
            <a:schemeClr val="tx1"/>
          </a:solidFill>
          <a:latin typeface="+mn-lt"/>
          <a:ea typeface="+mn-ea"/>
          <a:cs typeface="+mn-cs"/>
        </a:defRPr>
      </a:lvl5pPr>
      <a:lvl6pPr marL="1865256" indent="-169574" algn="l" defTabSz="678274" rtl="0" eaLnBrk="1" latinLnBrk="0" hangingPunct="1">
        <a:lnSpc>
          <a:spcPct val="90000"/>
        </a:lnSpc>
        <a:spcBef>
          <a:spcPts val="371"/>
        </a:spcBef>
        <a:buFont typeface="Arial" panose="020B0604020202020204" pitchFamily="34" charset="0"/>
        <a:buChar char="•"/>
        <a:defRPr sz="1351" kern="1200">
          <a:solidFill>
            <a:schemeClr val="tx1"/>
          </a:solidFill>
          <a:latin typeface="+mn-lt"/>
          <a:ea typeface="+mn-ea"/>
          <a:cs typeface="+mn-cs"/>
        </a:defRPr>
      </a:lvl6pPr>
      <a:lvl7pPr marL="2204392" indent="-169574" algn="l" defTabSz="678274" rtl="0" eaLnBrk="1" latinLnBrk="0" hangingPunct="1">
        <a:lnSpc>
          <a:spcPct val="90000"/>
        </a:lnSpc>
        <a:spcBef>
          <a:spcPts val="371"/>
        </a:spcBef>
        <a:buFont typeface="Arial" panose="020B0604020202020204" pitchFamily="34" charset="0"/>
        <a:buChar char="•"/>
        <a:defRPr sz="1351" kern="1200">
          <a:solidFill>
            <a:schemeClr val="tx1"/>
          </a:solidFill>
          <a:latin typeface="+mn-lt"/>
          <a:ea typeface="+mn-ea"/>
          <a:cs typeface="+mn-cs"/>
        </a:defRPr>
      </a:lvl7pPr>
      <a:lvl8pPr marL="2543527" indent="-169574" algn="l" defTabSz="678274" rtl="0" eaLnBrk="1" latinLnBrk="0" hangingPunct="1">
        <a:lnSpc>
          <a:spcPct val="90000"/>
        </a:lnSpc>
        <a:spcBef>
          <a:spcPts val="371"/>
        </a:spcBef>
        <a:buFont typeface="Arial" panose="020B0604020202020204" pitchFamily="34" charset="0"/>
        <a:buChar char="•"/>
        <a:defRPr sz="1351" kern="1200">
          <a:solidFill>
            <a:schemeClr val="tx1"/>
          </a:solidFill>
          <a:latin typeface="+mn-lt"/>
          <a:ea typeface="+mn-ea"/>
          <a:cs typeface="+mn-cs"/>
        </a:defRPr>
      </a:lvl8pPr>
      <a:lvl9pPr marL="2882663" indent="-169574" algn="l" defTabSz="678274" rtl="0" eaLnBrk="1" latinLnBrk="0" hangingPunct="1">
        <a:lnSpc>
          <a:spcPct val="90000"/>
        </a:lnSpc>
        <a:spcBef>
          <a:spcPts val="371"/>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78274" rtl="0" eaLnBrk="1" latinLnBrk="0" hangingPunct="1">
        <a:defRPr sz="1351" kern="1200">
          <a:solidFill>
            <a:schemeClr val="tx1"/>
          </a:solidFill>
          <a:latin typeface="+mn-lt"/>
          <a:ea typeface="+mn-ea"/>
          <a:cs typeface="+mn-cs"/>
        </a:defRPr>
      </a:lvl1pPr>
      <a:lvl2pPr marL="339137" algn="l" defTabSz="678274" rtl="0" eaLnBrk="1" latinLnBrk="0" hangingPunct="1">
        <a:defRPr sz="1351" kern="1200">
          <a:solidFill>
            <a:schemeClr val="tx1"/>
          </a:solidFill>
          <a:latin typeface="+mn-lt"/>
          <a:ea typeface="+mn-ea"/>
          <a:cs typeface="+mn-cs"/>
        </a:defRPr>
      </a:lvl2pPr>
      <a:lvl3pPr marL="678274" algn="l" defTabSz="678274" rtl="0" eaLnBrk="1" latinLnBrk="0" hangingPunct="1">
        <a:defRPr sz="1351" kern="1200">
          <a:solidFill>
            <a:schemeClr val="tx1"/>
          </a:solidFill>
          <a:latin typeface="+mn-lt"/>
          <a:ea typeface="+mn-ea"/>
          <a:cs typeface="+mn-cs"/>
        </a:defRPr>
      </a:lvl3pPr>
      <a:lvl4pPr marL="1017409" algn="l" defTabSz="678274" rtl="0" eaLnBrk="1" latinLnBrk="0" hangingPunct="1">
        <a:defRPr sz="1351" kern="1200">
          <a:solidFill>
            <a:schemeClr val="tx1"/>
          </a:solidFill>
          <a:latin typeface="+mn-lt"/>
          <a:ea typeface="+mn-ea"/>
          <a:cs typeface="+mn-cs"/>
        </a:defRPr>
      </a:lvl4pPr>
      <a:lvl5pPr marL="1356545" algn="l" defTabSz="678274" rtl="0" eaLnBrk="1" latinLnBrk="0" hangingPunct="1">
        <a:defRPr sz="1351" kern="1200">
          <a:solidFill>
            <a:schemeClr val="tx1"/>
          </a:solidFill>
          <a:latin typeface="+mn-lt"/>
          <a:ea typeface="+mn-ea"/>
          <a:cs typeface="+mn-cs"/>
        </a:defRPr>
      </a:lvl5pPr>
      <a:lvl6pPr marL="1695682" algn="l" defTabSz="678274" rtl="0" eaLnBrk="1" latinLnBrk="0" hangingPunct="1">
        <a:defRPr sz="1351" kern="1200">
          <a:solidFill>
            <a:schemeClr val="tx1"/>
          </a:solidFill>
          <a:latin typeface="+mn-lt"/>
          <a:ea typeface="+mn-ea"/>
          <a:cs typeface="+mn-cs"/>
        </a:defRPr>
      </a:lvl6pPr>
      <a:lvl7pPr marL="2034818" algn="l" defTabSz="678274" rtl="0" eaLnBrk="1" latinLnBrk="0" hangingPunct="1">
        <a:defRPr sz="1351" kern="1200">
          <a:solidFill>
            <a:schemeClr val="tx1"/>
          </a:solidFill>
          <a:latin typeface="+mn-lt"/>
          <a:ea typeface="+mn-ea"/>
          <a:cs typeface="+mn-cs"/>
        </a:defRPr>
      </a:lvl7pPr>
      <a:lvl8pPr marL="2373957" algn="l" defTabSz="678274" rtl="0" eaLnBrk="1" latinLnBrk="0" hangingPunct="1">
        <a:defRPr sz="1351" kern="1200">
          <a:solidFill>
            <a:schemeClr val="tx1"/>
          </a:solidFill>
          <a:latin typeface="+mn-lt"/>
          <a:ea typeface="+mn-ea"/>
          <a:cs typeface="+mn-cs"/>
        </a:defRPr>
      </a:lvl8pPr>
      <a:lvl9pPr marL="2713094" algn="l" defTabSz="678274" rtl="0" eaLnBrk="1" latinLnBrk="0" hangingPunct="1">
        <a:defRPr sz="1351"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p15:clr>
            <a:srgbClr val="F26B43"/>
          </p15:clr>
        </p15:guide>
        <p15:guide id="2" pos="576">
          <p15:clr>
            <a:srgbClr val="F26B43"/>
          </p15:clr>
        </p15:guide>
        <p15:guide id="3" pos="1403">
          <p15:clr>
            <a:srgbClr val="F26B43"/>
          </p15:clr>
        </p15:guide>
        <p15:guide id="4" pos="1785">
          <p15:clr>
            <a:srgbClr val="F26B43"/>
          </p15:clr>
        </p15:guide>
        <p15:guide id="5" pos="2625">
          <p15:clr>
            <a:srgbClr val="F26B43"/>
          </p15:clr>
        </p15:guide>
        <p15:guide id="6" pos="3003">
          <p15:clr>
            <a:srgbClr val="F26B43"/>
          </p15:clr>
        </p15:guide>
        <p15:guide id="7" pos="3834">
          <p15:clr>
            <a:srgbClr val="F26B43"/>
          </p15:clr>
        </p15:guide>
        <p15:guide id="8" pos="4221">
          <p15:clr>
            <a:srgbClr val="F26B43"/>
          </p15:clr>
        </p15:guide>
        <p15:guide id="9" pos="5052">
          <p15:clr>
            <a:srgbClr val="F26B43"/>
          </p15:clr>
        </p15:guide>
        <p15:guide id="10" pos="5439">
          <p15:clr>
            <a:srgbClr val="F26B43"/>
          </p15:clr>
        </p15:guide>
        <p15:guide id="11" pos="6270">
          <p15:clr>
            <a:srgbClr val="F26B43"/>
          </p15:clr>
        </p15:guide>
        <p15:guide id="12" pos="6657">
          <p15:clr>
            <a:srgbClr val="F26B43"/>
          </p15:clr>
        </p15:guide>
        <p15:guide id="13" pos="7479">
          <p15:clr>
            <a:srgbClr val="F26B43"/>
          </p15:clr>
        </p15:guide>
        <p15:guide id="14" pos="7866">
          <p15:clr>
            <a:srgbClr val="F26B43"/>
          </p15:clr>
        </p15:guide>
        <p15:guide id="15" pos="9084">
          <p15:clr>
            <a:srgbClr val="F26B43"/>
          </p15:clr>
        </p15:guide>
        <p15:guide id="16" pos="9915">
          <p15:clr>
            <a:srgbClr val="F26B43"/>
          </p15:clr>
        </p15:guide>
        <p15:guide id="17" pos="11133">
          <p15:clr>
            <a:srgbClr val="F26B43"/>
          </p15:clr>
        </p15:guide>
        <p15:guide id="18" pos="11520">
          <p15:clr>
            <a:srgbClr val="F26B43"/>
          </p15:clr>
        </p15:guide>
        <p15:guide id="19" pos="12728">
          <p15:clr>
            <a:srgbClr val="F26B43"/>
          </p15:clr>
        </p15:guide>
        <p15:guide id="20" pos="13565">
          <p15:clr>
            <a:srgbClr val="F26B43"/>
          </p15:clr>
        </p15:guide>
        <p15:guide id="21" pos="13947">
          <p15:clr>
            <a:srgbClr val="F26B43"/>
          </p15:clr>
        </p15:guide>
        <p15:guide id="22" pos="14778">
          <p15:clr>
            <a:srgbClr val="F26B43"/>
          </p15:clr>
        </p15:guide>
        <p15:guide id="23" pos="10302">
          <p15:clr>
            <a:srgbClr val="F26B43"/>
          </p15:clr>
        </p15:guide>
        <p15:guide id="24" pos="8697">
          <p15:clr>
            <a:srgbClr val="F26B43"/>
          </p15:clr>
        </p15:guide>
        <p15:guide id="25" pos="12351">
          <p15:clr>
            <a:srgbClr val="F26B43"/>
          </p15:clr>
        </p15:guide>
        <p15:guide id="26" orient="horz" pos="765">
          <p15:clr>
            <a:srgbClr val="F26B43"/>
          </p15:clr>
        </p15:guide>
        <p15:guide id="27" orient="horz" pos="960">
          <p15:clr>
            <a:srgbClr val="F26B43"/>
          </p15:clr>
        </p15:guide>
        <p15:guide id="28" orient="horz" pos="1625">
          <p15:clr>
            <a:srgbClr val="F26B43"/>
          </p15:clr>
        </p15:guide>
        <p15:guide id="29" orient="horz" pos="1920">
          <p15:clr>
            <a:srgbClr val="F26B43"/>
          </p15:clr>
        </p15:guide>
        <p15:guide id="30" orient="horz" pos="2105">
          <p15:clr>
            <a:srgbClr val="F26B43"/>
          </p15:clr>
        </p15:guide>
        <p15:guide id="31" orient="horz" pos="2308">
          <p15:clr>
            <a:srgbClr val="F26B43"/>
          </p15:clr>
        </p15:guide>
        <p15:guide id="32" orient="horz" pos="2776">
          <p15:clr>
            <a:srgbClr val="F26B43"/>
          </p15:clr>
        </p15:guide>
        <p15:guide id="33" orient="horz" pos="3258">
          <p15:clr>
            <a:srgbClr val="F26B43"/>
          </p15:clr>
        </p15:guide>
        <p15:guide id="34" orient="horz" pos="3447">
          <p15:clr>
            <a:srgbClr val="F26B43"/>
          </p15:clr>
        </p15:guide>
        <p15:guide id="35" orient="horz" pos="3645">
          <p15:clr>
            <a:srgbClr val="F26B43"/>
          </p15:clr>
        </p15:guide>
        <p15:guide id="36" orient="horz" pos="4597">
          <p15:clr>
            <a:srgbClr val="F26B43"/>
          </p15:clr>
        </p15:guide>
        <p15:guide id="37" orient="horz" pos="4797">
          <p15:clr>
            <a:srgbClr val="F26B43"/>
          </p15:clr>
        </p15:guide>
        <p15:guide id="38" orient="horz" pos="4985">
          <p15:clr>
            <a:srgbClr val="F26B43"/>
          </p15:clr>
        </p15:guide>
        <p15:guide id="39" orient="horz" pos="5949">
          <p15:clr>
            <a:srgbClr val="F26B43"/>
          </p15:clr>
        </p15:guide>
        <p15:guide id="40" orient="horz" pos="6138">
          <p15:clr>
            <a:srgbClr val="F26B43"/>
          </p15:clr>
        </p15:guide>
        <p15:guide id="41" orient="horz" pos="6327">
          <p15:clr>
            <a:srgbClr val="F26B43"/>
          </p15:clr>
        </p15:guide>
        <p15:guide id="42" orient="horz" pos="7385">
          <p15:clr>
            <a:srgbClr val="F26B43"/>
          </p15:clr>
        </p15:guide>
        <p15:guide id="43" orient="horz" pos="7582">
          <p15:clr>
            <a:srgbClr val="F26B43"/>
          </p15:clr>
        </p15:guide>
        <p15:guide id="44" orient="horz" pos="7865">
          <p15:clr>
            <a:srgbClr val="F26B43"/>
          </p15:clr>
        </p15:guide>
        <p15:guide id="45" orient="horz" pos="7195">
          <p15:clr>
            <a:srgbClr val="F26B43"/>
          </p15:clr>
        </p15:guide>
        <p15:guide id="46" orient="horz" pos="8055">
          <p15:clr>
            <a:srgbClr val="F26B43"/>
          </p15:clr>
        </p15:guide>
        <p15:guide id="47" orient="horz" pos="834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82038" tIns="91223" rIns="182038" bIns="91223"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182038" tIns="91223" rIns="182038" bIns="912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475"/>
            <a:ext cx="2743200" cy="365125"/>
          </a:xfrm>
          <a:prstGeom prst="rect">
            <a:avLst/>
          </a:prstGeom>
        </p:spPr>
        <p:txBody>
          <a:bodyPr vert="horz" lIns="182038" tIns="91223" rIns="182038" bIns="91223" rtlCol="0" anchor="ctr"/>
          <a:lstStyle>
            <a:lvl1pPr algn="l">
              <a:defRPr sz="1200">
                <a:solidFill>
                  <a:schemeClr val="tx1">
                    <a:tint val="75000"/>
                  </a:schemeClr>
                </a:solidFill>
              </a:defRPr>
            </a:lvl1pPr>
          </a:lstStyle>
          <a:p>
            <a:pPr defTabSz="909928"/>
            <a:fld id="{B1BC22B4-1908-4E56-8E1E-E0312362C842}" type="datetimeFigureOut">
              <a:rPr lang="en-US" smtClean="0">
                <a:solidFill>
                  <a:prstClr val="black">
                    <a:tint val="75000"/>
                  </a:prstClr>
                </a:solidFill>
              </a:rPr>
              <a:pPr defTabSz="909928"/>
              <a:t>10/9/20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475"/>
            <a:ext cx="4114800" cy="365125"/>
          </a:xfrm>
          <a:prstGeom prst="rect">
            <a:avLst/>
          </a:prstGeom>
        </p:spPr>
        <p:txBody>
          <a:bodyPr vert="horz" lIns="182038" tIns="91223" rIns="182038" bIns="91223" rtlCol="0" anchor="ctr"/>
          <a:lstStyle>
            <a:lvl1pPr algn="ctr">
              <a:defRPr sz="1200">
                <a:solidFill>
                  <a:schemeClr val="tx1">
                    <a:tint val="75000"/>
                  </a:schemeClr>
                </a:solidFill>
              </a:defRPr>
            </a:lvl1pPr>
          </a:lstStyle>
          <a:p>
            <a:pPr defTabSz="909928"/>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475"/>
            <a:ext cx="2743200" cy="365125"/>
          </a:xfrm>
          <a:prstGeom prst="rect">
            <a:avLst/>
          </a:prstGeom>
        </p:spPr>
        <p:txBody>
          <a:bodyPr vert="horz" lIns="182038" tIns="91223" rIns="182038" bIns="91223" rtlCol="0" anchor="ctr"/>
          <a:lstStyle>
            <a:lvl1pPr algn="r">
              <a:defRPr sz="1200">
                <a:solidFill>
                  <a:schemeClr val="tx1">
                    <a:tint val="75000"/>
                  </a:schemeClr>
                </a:solidFill>
              </a:defRPr>
            </a:lvl1pPr>
          </a:lstStyle>
          <a:p>
            <a:pPr defTabSz="909928"/>
            <a:fld id="{F64DFF99-CFA0-4451-95F2-AAEDAFFDDB8C}" type="slidenum">
              <a:rPr lang="en-US" smtClean="0">
                <a:solidFill>
                  <a:prstClr val="black">
                    <a:tint val="75000"/>
                  </a:prstClr>
                </a:solidFill>
              </a:rPr>
              <a:pPr defTabSz="909928"/>
              <a:t>‹#›</a:t>
            </a:fld>
            <a:endParaRPr lang="en-US">
              <a:solidFill>
                <a:prstClr val="black">
                  <a:tint val="75000"/>
                </a:prstClr>
              </a:solidFill>
            </a:endParaRPr>
          </a:p>
        </p:txBody>
      </p:sp>
    </p:spTree>
    <p:extLst>
      <p:ext uri="{BB962C8B-B14F-4D97-AF65-F5344CB8AC3E}">
        <p14:creationId xmlns:p14="http://schemas.microsoft.com/office/powerpoint/2010/main" val="172497937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099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7518" indent="-227518" algn="l" defTabSz="9099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2546" indent="-227518" algn="l" defTabSz="9099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7446" indent="-227518" algn="l" defTabSz="9099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2348" indent="-227518" algn="l" defTabSz="909928" rtl="0" eaLnBrk="1" latinLnBrk="0" hangingPunct="1">
        <a:lnSpc>
          <a:spcPct val="90000"/>
        </a:lnSpc>
        <a:spcBef>
          <a:spcPts val="500"/>
        </a:spcBef>
        <a:buFont typeface="Arial" panose="020B0604020202020204" pitchFamily="34" charset="0"/>
        <a:buChar char="•"/>
        <a:defRPr sz="1851" kern="1200">
          <a:solidFill>
            <a:schemeClr val="tx1"/>
          </a:solidFill>
          <a:latin typeface="+mn-lt"/>
          <a:ea typeface="+mn-ea"/>
          <a:cs typeface="+mn-cs"/>
        </a:defRPr>
      </a:lvl4pPr>
      <a:lvl5pPr marL="2047246" indent="-227518" algn="l" defTabSz="909928" rtl="0" eaLnBrk="1" latinLnBrk="0" hangingPunct="1">
        <a:lnSpc>
          <a:spcPct val="90000"/>
        </a:lnSpc>
        <a:spcBef>
          <a:spcPts val="500"/>
        </a:spcBef>
        <a:buFont typeface="Arial" panose="020B0604020202020204" pitchFamily="34" charset="0"/>
        <a:buChar char="•"/>
        <a:defRPr sz="1851" kern="1200">
          <a:solidFill>
            <a:schemeClr val="tx1"/>
          </a:solidFill>
          <a:latin typeface="+mn-lt"/>
          <a:ea typeface="+mn-ea"/>
          <a:cs typeface="+mn-cs"/>
        </a:defRPr>
      </a:lvl5pPr>
      <a:lvl6pPr marL="2502277" indent="-227518" algn="l" defTabSz="909928" rtl="0" eaLnBrk="1" latinLnBrk="0" hangingPunct="1">
        <a:lnSpc>
          <a:spcPct val="90000"/>
        </a:lnSpc>
        <a:spcBef>
          <a:spcPts val="500"/>
        </a:spcBef>
        <a:buFont typeface="Arial" panose="020B0604020202020204" pitchFamily="34" charset="0"/>
        <a:buChar char="•"/>
        <a:defRPr sz="1851" kern="1200">
          <a:solidFill>
            <a:schemeClr val="tx1"/>
          </a:solidFill>
          <a:latin typeface="+mn-lt"/>
          <a:ea typeface="+mn-ea"/>
          <a:cs typeface="+mn-cs"/>
        </a:defRPr>
      </a:lvl6pPr>
      <a:lvl7pPr marL="2957243" indent="-227518" algn="l" defTabSz="909928" rtl="0" eaLnBrk="1" latinLnBrk="0" hangingPunct="1">
        <a:lnSpc>
          <a:spcPct val="90000"/>
        </a:lnSpc>
        <a:spcBef>
          <a:spcPts val="500"/>
        </a:spcBef>
        <a:buFont typeface="Arial" panose="020B0604020202020204" pitchFamily="34" charset="0"/>
        <a:buChar char="•"/>
        <a:defRPr sz="1851" kern="1200">
          <a:solidFill>
            <a:schemeClr val="tx1"/>
          </a:solidFill>
          <a:latin typeface="+mn-lt"/>
          <a:ea typeface="+mn-ea"/>
          <a:cs typeface="+mn-cs"/>
        </a:defRPr>
      </a:lvl7pPr>
      <a:lvl8pPr marL="3412209" indent="-227518" algn="l" defTabSz="909928" rtl="0" eaLnBrk="1" latinLnBrk="0" hangingPunct="1">
        <a:lnSpc>
          <a:spcPct val="90000"/>
        </a:lnSpc>
        <a:spcBef>
          <a:spcPts val="500"/>
        </a:spcBef>
        <a:buFont typeface="Arial" panose="020B0604020202020204" pitchFamily="34" charset="0"/>
        <a:buChar char="•"/>
        <a:defRPr sz="1851" kern="1200">
          <a:solidFill>
            <a:schemeClr val="tx1"/>
          </a:solidFill>
          <a:latin typeface="+mn-lt"/>
          <a:ea typeface="+mn-ea"/>
          <a:cs typeface="+mn-cs"/>
        </a:defRPr>
      </a:lvl8pPr>
      <a:lvl9pPr marL="3867242" indent="-227518" algn="l" defTabSz="909928" rtl="0" eaLnBrk="1" latinLnBrk="0" hangingPunct="1">
        <a:lnSpc>
          <a:spcPct val="90000"/>
        </a:lnSpc>
        <a:spcBef>
          <a:spcPts val="500"/>
        </a:spcBef>
        <a:buFont typeface="Arial" panose="020B0604020202020204" pitchFamily="34" charset="0"/>
        <a:buChar char="•"/>
        <a:defRPr sz="1851" kern="1200">
          <a:solidFill>
            <a:schemeClr val="tx1"/>
          </a:solidFill>
          <a:latin typeface="+mn-lt"/>
          <a:ea typeface="+mn-ea"/>
          <a:cs typeface="+mn-cs"/>
        </a:defRPr>
      </a:lvl9pPr>
    </p:bodyStyle>
    <p:otherStyle>
      <a:defPPr>
        <a:defRPr lang="en-US"/>
      </a:defPPr>
      <a:lvl1pPr marL="0" algn="l" defTabSz="909928" rtl="0" eaLnBrk="1" latinLnBrk="0" hangingPunct="1">
        <a:defRPr sz="1851" kern="1200">
          <a:solidFill>
            <a:schemeClr val="tx1"/>
          </a:solidFill>
          <a:latin typeface="+mn-lt"/>
          <a:ea typeface="+mn-ea"/>
          <a:cs typeface="+mn-cs"/>
        </a:defRPr>
      </a:lvl1pPr>
      <a:lvl2pPr marL="454903" algn="l" defTabSz="909928" rtl="0" eaLnBrk="1" latinLnBrk="0" hangingPunct="1">
        <a:defRPr sz="1851" kern="1200">
          <a:solidFill>
            <a:schemeClr val="tx1"/>
          </a:solidFill>
          <a:latin typeface="+mn-lt"/>
          <a:ea typeface="+mn-ea"/>
          <a:cs typeface="+mn-cs"/>
        </a:defRPr>
      </a:lvl2pPr>
      <a:lvl3pPr marL="909928" algn="l" defTabSz="909928" rtl="0" eaLnBrk="1" latinLnBrk="0" hangingPunct="1">
        <a:defRPr sz="1851" kern="1200">
          <a:solidFill>
            <a:schemeClr val="tx1"/>
          </a:solidFill>
          <a:latin typeface="+mn-lt"/>
          <a:ea typeface="+mn-ea"/>
          <a:cs typeface="+mn-cs"/>
        </a:defRPr>
      </a:lvl3pPr>
      <a:lvl4pPr marL="1364898" algn="l" defTabSz="909928" rtl="0" eaLnBrk="1" latinLnBrk="0" hangingPunct="1">
        <a:defRPr sz="1851" kern="1200">
          <a:solidFill>
            <a:schemeClr val="tx1"/>
          </a:solidFill>
          <a:latin typeface="+mn-lt"/>
          <a:ea typeface="+mn-ea"/>
          <a:cs typeface="+mn-cs"/>
        </a:defRPr>
      </a:lvl4pPr>
      <a:lvl5pPr marL="1819860" algn="l" defTabSz="909928" rtl="0" eaLnBrk="1" latinLnBrk="0" hangingPunct="1">
        <a:defRPr sz="1851" kern="1200">
          <a:solidFill>
            <a:schemeClr val="tx1"/>
          </a:solidFill>
          <a:latin typeface="+mn-lt"/>
          <a:ea typeface="+mn-ea"/>
          <a:cs typeface="+mn-cs"/>
        </a:defRPr>
      </a:lvl5pPr>
      <a:lvl6pPr marL="2274894" algn="l" defTabSz="909928" rtl="0" eaLnBrk="1" latinLnBrk="0" hangingPunct="1">
        <a:defRPr sz="1851" kern="1200">
          <a:solidFill>
            <a:schemeClr val="tx1"/>
          </a:solidFill>
          <a:latin typeface="+mn-lt"/>
          <a:ea typeface="+mn-ea"/>
          <a:cs typeface="+mn-cs"/>
        </a:defRPr>
      </a:lvl6pPr>
      <a:lvl7pPr marL="2729794" algn="l" defTabSz="909928" rtl="0" eaLnBrk="1" latinLnBrk="0" hangingPunct="1">
        <a:defRPr sz="1851" kern="1200">
          <a:solidFill>
            <a:schemeClr val="tx1"/>
          </a:solidFill>
          <a:latin typeface="+mn-lt"/>
          <a:ea typeface="+mn-ea"/>
          <a:cs typeface="+mn-cs"/>
        </a:defRPr>
      </a:lvl7pPr>
      <a:lvl8pPr marL="3184691" algn="l" defTabSz="909928" rtl="0" eaLnBrk="1" latinLnBrk="0" hangingPunct="1">
        <a:defRPr sz="1851" kern="1200">
          <a:solidFill>
            <a:schemeClr val="tx1"/>
          </a:solidFill>
          <a:latin typeface="+mn-lt"/>
          <a:ea typeface="+mn-ea"/>
          <a:cs typeface="+mn-cs"/>
        </a:defRPr>
      </a:lvl8pPr>
      <a:lvl9pPr marL="3639593" algn="l" defTabSz="909928" rtl="0" eaLnBrk="1" latinLnBrk="0" hangingPunct="1">
        <a:defRPr sz="185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lIns="91182" tIns="45718" rIns="91182" bIns="45718"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lIns="91182" tIns="45718" rIns="91182" bIns="45718">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563"/>
            <a:ext cx="3556000" cy="365125"/>
          </a:xfrm>
          <a:prstGeom prst="rect">
            <a:avLst/>
          </a:prstGeom>
        </p:spPr>
        <p:txBody>
          <a:bodyPr vert="horz" lIns="91182" tIns="45718" rIns="91182" bIns="45718" anchor="ctr" anchorCtr="0"/>
          <a:lstStyle>
            <a:lvl1pPr algn="l" eaLnBrk="1" latinLnBrk="0" hangingPunct="1">
              <a:defRPr kumimoji="0" sz="1500">
                <a:solidFill>
                  <a:schemeClr val="tx2"/>
                </a:solidFill>
              </a:defRPr>
            </a:lvl1pPr>
          </a:lstStyle>
          <a:p>
            <a:pPr defTabSz="911453"/>
            <a:fld id="{A038A394-5C41-494D-84FA-C185AF5D80FE}" type="datetimeFigureOut">
              <a:rPr lang="en-US" smtClean="0">
                <a:solidFill>
                  <a:srgbClr val="775F55"/>
                </a:solidFill>
              </a:rPr>
              <a:pPr defTabSz="911453"/>
              <a:t>10/9/20</a:t>
            </a:fld>
            <a:endParaRPr lang="en-US" dirty="0">
              <a:solidFill>
                <a:srgbClr val="775F55"/>
              </a:solidFill>
            </a:endParaRPr>
          </a:p>
        </p:txBody>
      </p:sp>
      <p:sp>
        <p:nvSpPr>
          <p:cNvPr id="3" name="Footer Placeholder 2"/>
          <p:cNvSpPr>
            <a:spLocks noGrp="1"/>
          </p:cNvSpPr>
          <p:nvPr>
            <p:ph type="ftr" sz="quarter" idx="3"/>
          </p:nvPr>
        </p:nvSpPr>
        <p:spPr>
          <a:xfrm>
            <a:off x="813081" y="6248371"/>
            <a:ext cx="7228111" cy="365125"/>
          </a:xfrm>
          <a:prstGeom prst="rect">
            <a:avLst/>
          </a:prstGeom>
        </p:spPr>
        <p:txBody>
          <a:bodyPr vert="horz" lIns="91182" tIns="45718" rIns="91182" bIns="45718" anchor="ctr"/>
          <a:lstStyle>
            <a:lvl1pPr algn="r" eaLnBrk="1" latinLnBrk="0" hangingPunct="1">
              <a:defRPr kumimoji="0" sz="1500">
                <a:solidFill>
                  <a:schemeClr val="tx2"/>
                </a:solidFill>
              </a:defRPr>
            </a:lvl1pPr>
          </a:lstStyle>
          <a:p>
            <a:pPr defTabSz="911453"/>
            <a:endParaRPr lang="en-US" dirty="0">
              <a:solidFill>
                <a:srgbClr val="775F55"/>
              </a:solidFill>
            </a:endParaRP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183" tIns="45719" rIns="91183" bIns="45719" anchor="ctr"/>
          <a:lstStyle/>
          <a:p>
            <a:pPr algn="ctr" defTabSz="911453"/>
            <a:endParaRPr lang="en-US" sz="1900">
              <a:solidFill>
                <a:prstClr val="white"/>
              </a:solidFill>
              <a:latin typeface="Tw Cen MT"/>
            </a:endParaRPr>
          </a:p>
        </p:txBody>
      </p:sp>
      <p:sp>
        <p:nvSpPr>
          <p:cNvPr id="23" name="Slide Number Placeholder 22"/>
          <p:cNvSpPr>
            <a:spLocks noGrp="1"/>
          </p:cNvSpPr>
          <p:nvPr>
            <p:ph type="sldNum" sz="quarter" idx="4"/>
          </p:nvPr>
        </p:nvSpPr>
        <p:spPr>
          <a:xfrm>
            <a:off x="0" y="1272223"/>
            <a:ext cx="711200" cy="244476"/>
          </a:xfrm>
          <a:prstGeom prst="rect">
            <a:avLst/>
          </a:prstGeom>
        </p:spPr>
        <p:txBody>
          <a:bodyPr vert="horz" lIns="91182" tIns="45718" rIns="91182" bIns="45718" anchor="ctr" anchorCtr="0">
            <a:normAutofit/>
          </a:bodyPr>
          <a:lstStyle>
            <a:lvl1pPr algn="ctr" eaLnBrk="1" latinLnBrk="0" hangingPunct="1">
              <a:defRPr kumimoji="0" sz="1500" b="1">
                <a:solidFill>
                  <a:srgbClr val="FFFFFF"/>
                </a:solidFill>
              </a:defRPr>
            </a:lvl1pPr>
          </a:lstStyle>
          <a:p>
            <a:pPr defTabSz="911453"/>
            <a:fld id="{1EA72731-4469-45EC-96DF-57890A152340}" type="slidenum">
              <a:rPr lang="en-US" smtClean="0"/>
              <a:pPr defTabSz="911453"/>
              <a:t>‹#›</a:t>
            </a:fld>
            <a:endParaRPr lang="en-US" dirty="0"/>
          </a:p>
        </p:txBody>
      </p:sp>
    </p:spTree>
    <p:extLst>
      <p:ext uri="{BB962C8B-B14F-4D97-AF65-F5344CB8AC3E}">
        <p14:creationId xmlns:p14="http://schemas.microsoft.com/office/powerpoint/2010/main" val="253113340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19000" indent="-31900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38000" indent="-273453" algn="l" rtl="0" eaLnBrk="1" latinLnBrk="0" hangingPunct="1">
        <a:spcBef>
          <a:spcPts val="551"/>
        </a:spcBef>
        <a:buClr>
          <a:schemeClr val="accent1"/>
        </a:buClr>
        <a:buSzPct val="70000"/>
        <a:buFont typeface="Wingdings 2"/>
        <a:buChar char=""/>
        <a:defRPr kumimoji="0" sz="2700" kern="1200">
          <a:solidFill>
            <a:schemeClr val="tx1"/>
          </a:solidFill>
          <a:latin typeface="+mn-lt"/>
          <a:ea typeface="+mn-ea"/>
          <a:cs typeface="+mn-cs"/>
        </a:defRPr>
      </a:lvl2pPr>
      <a:lvl3pPr marL="911453" indent="-227906"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67180" indent="-227906"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2906" indent="-227906"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096358" indent="-227906" algn="l" rtl="0" eaLnBrk="1" latinLnBrk="0" hangingPunct="1">
        <a:spcBef>
          <a:spcPct val="20000"/>
        </a:spcBef>
        <a:buClr>
          <a:schemeClr val="accent1"/>
        </a:buClr>
        <a:buFont typeface="Wingdings"/>
        <a:buChar char="§"/>
        <a:defRPr kumimoji="0" sz="1900" kern="1200" baseline="0">
          <a:solidFill>
            <a:schemeClr val="tx1"/>
          </a:solidFill>
          <a:latin typeface="+mn-lt"/>
          <a:ea typeface="+mn-ea"/>
          <a:cs typeface="+mn-cs"/>
        </a:defRPr>
      </a:lvl6pPr>
      <a:lvl7pPr marL="2369643" indent="-227906" algn="l" rtl="0" eaLnBrk="1" latinLnBrk="0" hangingPunct="1">
        <a:spcBef>
          <a:spcPct val="20000"/>
        </a:spcBef>
        <a:buClr>
          <a:schemeClr val="accent2"/>
        </a:buClr>
        <a:buFont typeface="Wingdings"/>
        <a:buChar char="§"/>
        <a:defRPr kumimoji="0" sz="1900" kern="1200" baseline="0">
          <a:solidFill>
            <a:schemeClr val="tx1"/>
          </a:solidFill>
          <a:latin typeface="+mn-lt"/>
          <a:ea typeface="+mn-ea"/>
          <a:cs typeface="+mn-cs"/>
        </a:defRPr>
      </a:lvl7pPr>
      <a:lvl8pPr marL="2643181" indent="-227906" algn="l" rtl="0" eaLnBrk="1" latinLnBrk="0" hangingPunct="1">
        <a:spcBef>
          <a:spcPct val="20000"/>
        </a:spcBef>
        <a:buClr>
          <a:schemeClr val="accent3"/>
        </a:buClr>
        <a:buFont typeface="Wingdings"/>
        <a:buChar char="§"/>
        <a:defRPr kumimoji="0" sz="1900" kern="1200" baseline="0">
          <a:solidFill>
            <a:schemeClr val="tx1"/>
          </a:solidFill>
          <a:latin typeface="+mn-lt"/>
          <a:ea typeface="+mn-ea"/>
          <a:cs typeface="+mn-cs"/>
        </a:defRPr>
      </a:lvl8pPr>
      <a:lvl9pPr marL="2916718" indent="-227906" algn="l" rtl="0" eaLnBrk="1" latinLnBrk="0" hangingPunct="1">
        <a:spcBef>
          <a:spcPct val="20000"/>
        </a:spcBef>
        <a:buClr>
          <a:schemeClr val="accent4"/>
        </a:buClr>
        <a:buFont typeface="Wingdings"/>
        <a:buChar char="§"/>
        <a:defRPr kumimoji="0" sz="19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5643" algn="l" rtl="0" eaLnBrk="1" latinLnBrk="0" hangingPunct="1">
        <a:defRPr kumimoji="0" kern="1200">
          <a:solidFill>
            <a:schemeClr val="tx1"/>
          </a:solidFill>
          <a:latin typeface="+mn-lt"/>
          <a:ea typeface="+mn-ea"/>
          <a:cs typeface="+mn-cs"/>
        </a:defRPr>
      </a:lvl2pPr>
      <a:lvl3pPr marL="911453" algn="l" rtl="0" eaLnBrk="1" latinLnBrk="0" hangingPunct="1">
        <a:defRPr kumimoji="0" kern="1200">
          <a:solidFill>
            <a:schemeClr val="tx1"/>
          </a:solidFill>
          <a:latin typeface="+mn-lt"/>
          <a:ea typeface="+mn-ea"/>
          <a:cs typeface="+mn-cs"/>
        </a:defRPr>
      </a:lvl3pPr>
      <a:lvl4pPr marL="1367180" algn="l" rtl="0" eaLnBrk="1" latinLnBrk="0" hangingPunct="1">
        <a:defRPr kumimoji="0" kern="1200">
          <a:solidFill>
            <a:schemeClr val="tx1"/>
          </a:solidFill>
          <a:latin typeface="+mn-lt"/>
          <a:ea typeface="+mn-ea"/>
          <a:cs typeface="+mn-cs"/>
        </a:defRPr>
      </a:lvl4pPr>
      <a:lvl5pPr marL="1822906" algn="l" rtl="0" eaLnBrk="1" latinLnBrk="0" hangingPunct="1">
        <a:defRPr kumimoji="0" kern="1200">
          <a:solidFill>
            <a:schemeClr val="tx1"/>
          </a:solidFill>
          <a:latin typeface="+mn-lt"/>
          <a:ea typeface="+mn-ea"/>
          <a:cs typeface="+mn-cs"/>
        </a:defRPr>
      </a:lvl5pPr>
      <a:lvl6pPr marL="2278718" algn="l" rtl="0" eaLnBrk="1" latinLnBrk="0" hangingPunct="1">
        <a:defRPr kumimoji="0" kern="1200">
          <a:solidFill>
            <a:schemeClr val="tx1"/>
          </a:solidFill>
          <a:latin typeface="+mn-lt"/>
          <a:ea typeface="+mn-ea"/>
          <a:cs typeface="+mn-cs"/>
        </a:defRPr>
      </a:lvl6pPr>
      <a:lvl7pPr marL="2734358" algn="l" rtl="0" eaLnBrk="1" latinLnBrk="0" hangingPunct="1">
        <a:defRPr kumimoji="0" kern="1200">
          <a:solidFill>
            <a:schemeClr val="tx1"/>
          </a:solidFill>
          <a:latin typeface="+mn-lt"/>
          <a:ea typeface="+mn-ea"/>
          <a:cs typeface="+mn-cs"/>
        </a:defRPr>
      </a:lvl7pPr>
      <a:lvl8pPr marL="3190000" algn="l" rtl="0" eaLnBrk="1" latinLnBrk="0" hangingPunct="1">
        <a:defRPr kumimoji="0" kern="1200">
          <a:solidFill>
            <a:schemeClr val="tx1"/>
          </a:solidFill>
          <a:latin typeface="+mn-lt"/>
          <a:ea typeface="+mn-ea"/>
          <a:cs typeface="+mn-cs"/>
        </a:defRPr>
      </a:lvl8pPr>
      <a:lvl9pPr marL="3645657"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jpeg"/><Relationship Id="rId1" Type="http://schemas.openxmlformats.org/officeDocument/2006/relationships/slideLayout" Target="../slideLayouts/slideLayout126.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4" Type="http://schemas.microsoft.com/office/2007/relationships/hdphoto" Target="../media/hdphoto1.wdp"/><Relationship Id="rId1" Type="http://schemas.openxmlformats.org/officeDocument/2006/relationships/slideLayout" Target="../slideLayouts/slideLayout110.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1.xml"/><Relationship Id="rId3" Type="http://schemas.openxmlformats.org/officeDocument/2006/relationships/image" Target="../media/image4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2.xml"/><Relationship Id="rId3" Type="http://schemas.openxmlformats.org/officeDocument/2006/relationships/image" Target="../media/image4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3.xml"/><Relationship Id="rId3" Type="http://schemas.openxmlformats.org/officeDocument/2006/relationships/image" Target="../media/image4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4.xml"/><Relationship Id="rId3"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113.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16.xml"/><Relationship Id="rId3" Type="http://schemas.openxmlformats.org/officeDocument/2006/relationships/chart" Target="../charts/char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116.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png"/><Relationship Id="rId1" Type="http://schemas.openxmlformats.org/officeDocument/2006/relationships/slideLayout" Target="../slideLayouts/slideLayout113.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chart" Target="../charts/chart6.xml"/><Relationship Id="rId1" Type="http://schemas.openxmlformats.org/officeDocument/2006/relationships/slideLayout" Target="../slideLayouts/slideLayout113.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5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tiff"/><Relationship Id="rId7" Type="http://schemas.openxmlformats.org/officeDocument/2006/relationships/image" Target="../media/image59.tiff"/><Relationship Id="rId8" Type="http://schemas.openxmlformats.org/officeDocument/2006/relationships/image" Target="../media/image60.tiff"/><Relationship Id="rId1" Type="http://schemas.openxmlformats.org/officeDocument/2006/relationships/slideLayout" Target="../slideLayouts/slideLayout49.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emf"/><Relationship Id="rId1" Type="http://schemas.openxmlformats.org/officeDocument/2006/relationships/slideLayout" Target="../slideLayouts/slideLayout67.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tiff"/><Relationship Id="rId1" Type="http://schemas.openxmlformats.org/officeDocument/2006/relationships/slideLayout" Target="../slideLayouts/slideLayout85.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31.xml.rels><?xml version="1.0" encoding="UTF-8" standalone="yes"?>
<Relationships xmlns="http://schemas.openxmlformats.org/package/2006/relationships"><Relationship Id="rId11" Type="http://schemas.openxmlformats.org/officeDocument/2006/relationships/image" Target="../media/image69.jpeg"/><Relationship Id="rId12" Type="http://schemas.openxmlformats.org/officeDocument/2006/relationships/image" Target="../media/image70.pn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73.png"/><Relationship Id="rId1" Type="http://schemas.openxmlformats.org/officeDocument/2006/relationships/slideLayout" Target="../slideLayouts/slideLayout109.xml"/><Relationship Id="rId2" Type="http://schemas.openxmlformats.org/officeDocument/2006/relationships/notesSlide" Target="../notesSlides/notesSlide24.xml"/><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66.tiff"/><Relationship Id="rId9" Type="http://schemas.openxmlformats.org/officeDocument/2006/relationships/image" Target="../media/image67.png"/><Relationship Id="rId10"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5.xml"/><Relationship Id="rId3"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76.png"/><Relationship Id="rId3"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4.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6" Type="http://schemas.openxmlformats.org/officeDocument/2006/relationships/diagramColors" Target="../diagrams/colors4.xml"/><Relationship Id="rId7" Type="http://schemas.microsoft.com/office/2007/relationships/diagramDrawing" Target="../diagrams/drawing4.xml"/><Relationship Id="rId1" Type="http://schemas.openxmlformats.org/officeDocument/2006/relationships/slideLayout" Target="../slideLayouts/slideLayout24.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hyperlink" Target="https://app.frame.io/r/3572f6ae-81c3-4e67-a68e-b433a96a4d8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hyperlink" Target="https://www.coursera.org/learn/recruitment-minorities-clinical-trials" TargetMode="External"/><Relationship Id="rId5" Type="http://schemas.openxmlformats.org/officeDocument/2006/relationships/image" Target="../media/image82.png"/><Relationship Id="rId1" Type="http://schemas.openxmlformats.org/officeDocument/2006/relationships/slideLayout" Target="../slideLayouts/slideLayout6.xml"/><Relationship Id="rId2"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4.png"/><Relationship Id="rId3" Type="http://schemas.openxmlformats.org/officeDocument/2006/relationships/image" Target="../media/image8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 Id="rId3"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12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35.png"/><Relationship Id="rId5" Type="http://schemas.openxmlformats.org/officeDocument/2006/relationships/hyperlink" Target="http://www.gao.gov/assets/680/675711.pdf" TargetMode="External"/><Relationship Id="rId6" Type="http://schemas.openxmlformats.org/officeDocument/2006/relationships/hyperlink" Target="http://www.help.senate.gov/imo/media/Innovation_for_Healthier_Americans.pdf" TargetMode="External"/><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slideLayout" Target="../slideLayouts/slideLayout12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EC40B75-C680-BB47-965B-8CEAB21DA2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xmlns="" id="{DB607009-DE6A-BB4E-A9E9-B4761ECF15A5}"/>
              </a:ext>
            </a:extLst>
          </p:cNvPr>
          <p:cNvSpPr/>
          <p:nvPr/>
        </p:nvSpPr>
        <p:spPr>
          <a:xfrm>
            <a:off x="0" y="-64652"/>
            <a:ext cx="12192000" cy="6922652"/>
          </a:xfrm>
          <a:prstGeom prst="rect">
            <a:avLst/>
          </a:prstGeom>
          <a:solidFill>
            <a:schemeClr val="bg1">
              <a:alpha val="76000"/>
            </a:schemeClr>
          </a:solidFill>
          <a:ln>
            <a:noFill/>
          </a:ln>
        </p:spPr>
        <p:style>
          <a:lnRef idx="1">
            <a:schemeClr val="accent1"/>
          </a:lnRef>
          <a:fillRef idx="3">
            <a:schemeClr val="accent1"/>
          </a:fillRef>
          <a:effectRef idx="2">
            <a:schemeClr val="accent1"/>
          </a:effectRef>
          <a:fontRef idx="minor">
            <a:schemeClr val="lt1"/>
          </a:fontRef>
        </p:style>
        <p:txBody>
          <a:bodyPr lIns="91408" tIns="45703" rIns="91408" bIns="45703" rtlCol="0" anchor="ctr"/>
          <a:lstStyle/>
          <a:p>
            <a:pPr marL="0" marR="0" lvl="0" indent="0" algn="ctr" defTabSz="121871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2C0C7BE8-27CF-2A4F-BA1A-AFBA4E162C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0515" y="303424"/>
            <a:ext cx="3299792" cy="613597"/>
          </a:xfrm>
          <a:prstGeom prst="rect">
            <a:avLst/>
          </a:prstGeom>
        </p:spPr>
      </p:pic>
      <p:sp>
        <p:nvSpPr>
          <p:cNvPr id="9" name="Title 1"/>
          <p:cNvSpPr txBox="1">
            <a:spLocks/>
          </p:cNvSpPr>
          <p:nvPr/>
        </p:nvSpPr>
        <p:spPr>
          <a:xfrm>
            <a:off x="312298" y="1901593"/>
            <a:ext cx="11664562" cy="1602538"/>
          </a:xfrm>
          <a:prstGeom prst="rect">
            <a:avLst/>
          </a:prstGeom>
        </p:spPr>
        <p:txBody>
          <a:bodyPr vert="horz" lIns="121877" tIns="60937" rIns="121877" bIns="60937" rtlCol="0" anchor="ctr">
            <a:noAutofit/>
            <a:scene3d>
              <a:camera prst="orthographicFront"/>
              <a:lightRig rig="threePt" dir="t"/>
            </a:scene3d>
            <a:sp3d>
              <a:bevelB w="0" h="0"/>
            </a:sp3d>
          </a:bodyPr>
          <a:lstStyle>
            <a:lvl1pPr algn="ctr" defTabSz="457039" rtl="0" eaLnBrk="1" latinLnBrk="0" hangingPunct="1">
              <a:spcBef>
                <a:spcPct val="0"/>
              </a:spcBef>
              <a:buNone/>
              <a:defRPr sz="4400" kern="1200">
                <a:solidFill>
                  <a:schemeClr val="tx1"/>
                </a:solidFill>
                <a:latin typeface="+mj-lt"/>
                <a:ea typeface="+mj-ea"/>
                <a:cs typeface="+mj-cs"/>
              </a:defRPr>
            </a:lvl1pPr>
          </a:lstStyle>
          <a:p>
            <a:pPr defTabSz="457028"/>
            <a:r>
              <a:rPr kumimoji="0" lang="en-US" sz="4800" b="1" i="0" u="none" strike="noStrike" kern="1200" cap="none" spc="0" normalizeH="0" baseline="0" noProof="0" dirty="0">
                <a:ln>
                  <a:noFill/>
                </a:ln>
                <a:solidFill>
                  <a:srgbClr val="000000"/>
                </a:solidFill>
                <a:effectLst/>
                <a:uLnTx/>
                <a:uFillTx/>
                <a:latin typeface="Avenir" panose="02000503020000020003"/>
                <a:ea typeface="Avenir Heavy" charset="0"/>
                <a:cs typeface="Avenir Heavy" charset="0"/>
              </a:rPr>
              <a:t/>
            </a:r>
            <a:br>
              <a:rPr kumimoji="0" lang="en-US" sz="4800" b="1" i="0" u="none" strike="noStrike" kern="1200" cap="none" spc="0" normalizeH="0" baseline="0" noProof="0" dirty="0">
                <a:ln>
                  <a:noFill/>
                </a:ln>
                <a:solidFill>
                  <a:srgbClr val="000000"/>
                </a:solidFill>
                <a:effectLst/>
                <a:uLnTx/>
                <a:uFillTx/>
                <a:latin typeface="Avenir" panose="02000503020000020003"/>
                <a:ea typeface="Avenir Heavy" charset="0"/>
                <a:cs typeface="Avenir Heavy" charset="0"/>
              </a:rPr>
            </a:br>
            <a:r>
              <a:rPr lang="en-US" b="1" dirty="0">
                <a:solidFill>
                  <a:prstClr val="black"/>
                </a:solidFill>
                <a:latin typeface="Avenir Heavy" charset="0"/>
                <a:ea typeface="Avenir Heavy" charset="0"/>
                <a:cs typeface="Avenir Heavy" charset="0"/>
              </a:rPr>
              <a:t>Faster Together: Enhancing Recruitment and Retention </a:t>
            </a:r>
            <a:r>
              <a:rPr lang="en-US" b="1" dirty="0" smtClean="0">
                <a:solidFill>
                  <a:prstClr val="black"/>
                </a:solidFill>
                <a:latin typeface="Avenir Heavy" charset="0"/>
                <a:ea typeface="Avenir Heavy" charset="0"/>
                <a:cs typeface="Avenir Heavy" charset="0"/>
              </a:rPr>
              <a:t>in Clinical </a:t>
            </a:r>
            <a:r>
              <a:rPr lang="en-US" b="1" dirty="0">
                <a:solidFill>
                  <a:prstClr val="black"/>
                </a:solidFill>
                <a:latin typeface="Avenir Heavy" charset="0"/>
                <a:ea typeface="Avenir Heavy" charset="0"/>
                <a:cs typeface="Avenir Heavy" charset="0"/>
              </a:rPr>
              <a:t>Research</a:t>
            </a:r>
          </a:p>
          <a:p>
            <a:pPr marL="0" marR="0" lvl="0" indent="0" algn="ctr" defTabSz="609355" rtl="0" eaLnBrk="1" fontAlgn="auto" latinLnBrk="0" hangingPunct="1">
              <a:lnSpc>
                <a:spcPct val="100000"/>
              </a:lnSpc>
              <a:spcBef>
                <a:spcPct val="0"/>
              </a:spcBef>
              <a:spcAft>
                <a:spcPts val="0"/>
              </a:spcAft>
              <a:buClrTx/>
              <a:buSzTx/>
              <a:buFontTx/>
              <a:buNone/>
              <a:tabLst/>
              <a:defRPr/>
            </a:pPr>
            <a:endParaRPr kumimoji="0" lang="en-US" sz="4800" b="0" i="0" u="none" strike="noStrike" kern="1200" cap="none" spc="0" normalizeH="0" baseline="0" noProof="0" dirty="0">
              <a:ln>
                <a:noFill/>
              </a:ln>
              <a:solidFill>
                <a:srgbClr val="99773D"/>
              </a:solidFill>
              <a:effectLst/>
              <a:uLnTx/>
              <a:uFillTx/>
              <a:latin typeface="Avenir" panose="02000503020000020003"/>
              <a:ea typeface="Avenir Book" charset="0"/>
              <a:cs typeface="Avenir Book" charset="0"/>
            </a:endParaRPr>
          </a:p>
        </p:txBody>
      </p:sp>
      <p:sp>
        <p:nvSpPr>
          <p:cNvPr id="10" name="TextBox 9"/>
          <p:cNvSpPr txBox="1"/>
          <p:nvPr/>
        </p:nvSpPr>
        <p:spPr>
          <a:xfrm>
            <a:off x="887379" y="5926668"/>
            <a:ext cx="10514400" cy="338554"/>
          </a:xfrm>
          <a:prstGeom prst="rect">
            <a:avLst/>
          </a:prstGeom>
          <a:noFill/>
        </p:spPr>
        <p:txBody>
          <a:bodyPr wrap="square" rtlCol="0">
            <a:spAutoFit/>
          </a:bodyPr>
          <a:lstStyle/>
          <a:p>
            <a:pPr marL="0" marR="0" lvl="0" indent="0" algn="l" defTabSz="121871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venir Book"/>
              <a:ea typeface="+mn-ea"/>
              <a:cs typeface="Avenir Book"/>
            </a:endParaRPr>
          </a:p>
        </p:txBody>
      </p:sp>
      <p:sp>
        <p:nvSpPr>
          <p:cNvPr id="11" name="Subtitle 2">
            <a:extLst>
              <a:ext uri="{FF2B5EF4-FFF2-40B4-BE49-F238E27FC236}">
                <a16:creationId xmlns:a16="http://schemas.microsoft.com/office/drawing/2014/main" xmlns="" id="{555C1BEC-266B-E640-9882-D1806A6AAD35}"/>
              </a:ext>
            </a:extLst>
          </p:cNvPr>
          <p:cNvSpPr txBox="1">
            <a:spLocks/>
          </p:cNvSpPr>
          <p:nvPr/>
        </p:nvSpPr>
        <p:spPr>
          <a:xfrm>
            <a:off x="1143000" y="3685066"/>
            <a:ext cx="10147299" cy="2536991"/>
          </a:xfrm>
          <a:prstGeom prst="rect">
            <a:avLst/>
          </a:prstGeom>
        </p:spPr>
        <p:txBody>
          <a:bodyPr vert="horz" lIns="121877" tIns="60937" rIns="121877" bIns="60937" rtlCol="0">
            <a:noAutofit/>
          </a:bodyPr>
          <a:lstStyle>
            <a:lvl1pPr marL="342770" indent="-342770" algn="l" defTabSz="457028" rtl="0" eaLnBrk="1" latinLnBrk="0" hangingPunct="1">
              <a:spcBef>
                <a:spcPct val="20000"/>
              </a:spcBef>
              <a:buFont typeface="Arial"/>
              <a:buChar char="•"/>
              <a:defRPr sz="3200" kern="1200">
                <a:solidFill>
                  <a:schemeClr val="tx1"/>
                </a:solidFill>
                <a:latin typeface="+mn-lt"/>
                <a:ea typeface="+mn-ea"/>
                <a:cs typeface="+mn-cs"/>
              </a:defRPr>
            </a:lvl1pPr>
            <a:lvl2pPr marL="742670" indent="-285642" algn="l" defTabSz="457028" rtl="0" eaLnBrk="1" latinLnBrk="0" hangingPunct="1">
              <a:spcBef>
                <a:spcPct val="20000"/>
              </a:spcBef>
              <a:buFont typeface="Arial"/>
              <a:buChar char="–"/>
              <a:defRPr sz="2800" kern="1200">
                <a:solidFill>
                  <a:schemeClr val="tx1"/>
                </a:solidFill>
                <a:latin typeface="+mn-lt"/>
                <a:ea typeface="+mn-ea"/>
                <a:cs typeface="+mn-cs"/>
              </a:defRPr>
            </a:lvl2pPr>
            <a:lvl3pPr marL="1142569" indent="-228515" algn="l" defTabSz="457028" rtl="0" eaLnBrk="1" latinLnBrk="0" hangingPunct="1">
              <a:spcBef>
                <a:spcPct val="20000"/>
              </a:spcBef>
              <a:buFont typeface="Arial"/>
              <a:buChar char="•"/>
              <a:defRPr sz="2400" kern="1200">
                <a:solidFill>
                  <a:schemeClr val="tx1"/>
                </a:solidFill>
                <a:latin typeface="+mn-lt"/>
                <a:ea typeface="+mn-ea"/>
                <a:cs typeface="+mn-cs"/>
              </a:defRPr>
            </a:lvl3pPr>
            <a:lvl4pPr marL="1599596" indent="-228515" algn="l" defTabSz="457028" rtl="0" eaLnBrk="1" latinLnBrk="0" hangingPunct="1">
              <a:spcBef>
                <a:spcPct val="20000"/>
              </a:spcBef>
              <a:buFont typeface="Arial"/>
              <a:buChar char="–"/>
              <a:defRPr sz="2000" kern="1200">
                <a:solidFill>
                  <a:schemeClr val="tx1"/>
                </a:solidFill>
                <a:latin typeface="+mn-lt"/>
                <a:ea typeface="+mn-ea"/>
                <a:cs typeface="+mn-cs"/>
              </a:defRPr>
            </a:lvl4pPr>
            <a:lvl5pPr marL="2056624" indent="-228515" algn="l" defTabSz="457028" rtl="0" eaLnBrk="1" latinLnBrk="0" hangingPunct="1">
              <a:spcBef>
                <a:spcPct val="20000"/>
              </a:spcBef>
              <a:buFont typeface="Arial"/>
              <a:buChar char="»"/>
              <a:defRPr sz="2000" kern="1200">
                <a:solidFill>
                  <a:schemeClr val="tx1"/>
                </a:solidFill>
                <a:latin typeface="+mn-lt"/>
                <a:ea typeface="+mn-ea"/>
                <a:cs typeface="+mn-cs"/>
              </a:defRPr>
            </a:lvl5pPr>
            <a:lvl6pPr marL="2513651" indent="-228515" algn="l" defTabSz="457028" rtl="0" eaLnBrk="1" latinLnBrk="0" hangingPunct="1">
              <a:spcBef>
                <a:spcPct val="20000"/>
              </a:spcBef>
              <a:buFont typeface="Arial"/>
              <a:buChar char="•"/>
              <a:defRPr sz="2000" kern="1200">
                <a:solidFill>
                  <a:schemeClr val="tx1"/>
                </a:solidFill>
                <a:latin typeface="+mn-lt"/>
                <a:ea typeface="+mn-ea"/>
                <a:cs typeface="+mn-cs"/>
              </a:defRPr>
            </a:lvl6pPr>
            <a:lvl7pPr marL="2970679" indent="-228515" algn="l" defTabSz="457028" rtl="0" eaLnBrk="1" latinLnBrk="0" hangingPunct="1">
              <a:spcBef>
                <a:spcPct val="20000"/>
              </a:spcBef>
              <a:buFont typeface="Arial"/>
              <a:buChar char="•"/>
              <a:defRPr sz="2000" kern="1200">
                <a:solidFill>
                  <a:schemeClr val="tx1"/>
                </a:solidFill>
                <a:latin typeface="+mn-lt"/>
                <a:ea typeface="+mn-ea"/>
                <a:cs typeface="+mn-cs"/>
              </a:defRPr>
            </a:lvl7pPr>
            <a:lvl8pPr marL="3427706" indent="-228515" algn="l" defTabSz="457028" rtl="0" eaLnBrk="1" latinLnBrk="0" hangingPunct="1">
              <a:spcBef>
                <a:spcPct val="20000"/>
              </a:spcBef>
              <a:buFont typeface="Arial"/>
              <a:buChar char="•"/>
              <a:defRPr sz="2000" kern="1200">
                <a:solidFill>
                  <a:schemeClr val="tx1"/>
                </a:solidFill>
                <a:latin typeface="+mn-lt"/>
                <a:ea typeface="+mn-ea"/>
                <a:cs typeface="+mn-cs"/>
              </a:defRPr>
            </a:lvl8pPr>
            <a:lvl9pPr marL="3884733" indent="-228515" algn="l" defTabSz="457028"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028"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000000">
                  <a:lumMod val="85000"/>
                  <a:lumOff val="15000"/>
                </a:srgbClr>
              </a:solidFill>
              <a:effectLst/>
              <a:uLnTx/>
              <a:uFillTx/>
              <a:latin typeface="Avenir" panose="02000503020000020003" pitchFamily="2" charset="0"/>
              <a:ea typeface="+mn-ea"/>
              <a:cs typeface="+mn-cs"/>
            </a:endParaRPr>
          </a:p>
          <a:p>
            <a:pPr marL="0" indent="0" algn="ctr">
              <a:spcBef>
                <a:spcPts val="0"/>
              </a:spcBef>
              <a:buNone/>
            </a:pPr>
            <a:r>
              <a:rPr lang="en-US" sz="2800" b="1" dirty="0">
                <a:solidFill>
                  <a:srgbClr val="000000">
                    <a:lumMod val="85000"/>
                    <a:lumOff val="15000"/>
                  </a:srgbClr>
                </a:solidFill>
                <a:latin typeface="Avenir Roman" panose="02000503020000020003" pitchFamily="2" charset="0"/>
                <a:cs typeface="Calibri Light"/>
              </a:rPr>
              <a:t>Consuelo H. Wilkins, MD, MSCI</a:t>
            </a:r>
          </a:p>
          <a:p>
            <a:pPr marL="0" indent="0" algn="ctr">
              <a:spcBef>
                <a:spcPts val="0"/>
              </a:spcBef>
              <a:buNone/>
            </a:pPr>
            <a:r>
              <a:rPr lang="en-US" sz="2400" dirty="0">
                <a:solidFill>
                  <a:srgbClr val="000000">
                    <a:lumMod val="85000"/>
                    <a:lumOff val="15000"/>
                  </a:srgbClr>
                </a:solidFill>
                <a:latin typeface="Avenir Roman" panose="02000503020000020003" pitchFamily="2" charset="0"/>
              </a:rPr>
              <a:t>Professor of Medicine, Vanderbilt University Medical Center</a:t>
            </a:r>
          </a:p>
          <a:p>
            <a:pPr marL="0" indent="0" algn="ctr">
              <a:spcBef>
                <a:spcPts val="0"/>
              </a:spcBef>
              <a:buNone/>
            </a:pPr>
            <a:r>
              <a:rPr lang="en-US" sz="2400" dirty="0">
                <a:solidFill>
                  <a:srgbClr val="000000">
                    <a:lumMod val="85000"/>
                    <a:lumOff val="15000"/>
                  </a:srgbClr>
                </a:solidFill>
                <a:latin typeface="Avenir Roman" panose="02000503020000020003" pitchFamily="2" charset="0"/>
              </a:rPr>
              <a:t>VP for Health Equity, Vanderbilt University Medical Center</a:t>
            </a:r>
          </a:p>
          <a:p>
            <a:pPr marL="0" indent="0" algn="ctr">
              <a:spcBef>
                <a:spcPts val="0"/>
              </a:spcBef>
              <a:buNone/>
            </a:pPr>
            <a:r>
              <a:rPr lang="en-US" sz="2400" spc="-60" dirty="0">
                <a:solidFill>
                  <a:srgbClr val="000000">
                    <a:lumMod val="85000"/>
                    <a:lumOff val="15000"/>
                  </a:srgbClr>
                </a:solidFill>
                <a:latin typeface="Avenir Roman" panose="02000503020000020003" pitchFamily="2" charset="0"/>
              </a:rPr>
              <a:t>Associate Dean for Health Equity, </a:t>
            </a:r>
            <a:r>
              <a:rPr lang="en-US" sz="2400" spc="-70" dirty="0">
                <a:solidFill>
                  <a:srgbClr val="000000">
                    <a:lumMod val="85000"/>
                    <a:lumOff val="15000"/>
                  </a:srgbClr>
                </a:solidFill>
                <a:latin typeface="Avenir Roman" panose="02000503020000020003" pitchFamily="2" charset="0"/>
              </a:rPr>
              <a:t>Vanderbilt University School of Medicine</a:t>
            </a:r>
          </a:p>
          <a:p>
            <a:pPr marL="0" indent="0" algn="ctr">
              <a:spcBef>
                <a:spcPts val="0"/>
              </a:spcBef>
              <a:buNone/>
            </a:pPr>
            <a:r>
              <a:rPr lang="en-US" sz="2400" dirty="0">
                <a:solidFill>
                  <a:srgbClr val="000000">
                    <a:lumMod val="85000"/>
                    <a:lumOff val="15000"/>
                  </a:srgbClr>
                </a:solidFill>
                <a:latin typeface="Avenir Roman" panose="02000503020000020003" pitchFamily="2" charset="0"/>
              </a:rPr>
              <a:t> Executive Director, Meharry-Vanderbilt Alliance</a:t>
            </a:r>
          </a:p>
          <a:p>
            <a:pPr marL="0" marR="0" lvl="0" indent="0" algn="ctr" defTabSz="457028"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000000">
                  <a:lumMod val="85000"/>
                  <a:lumOff val="15000"/>
                </a:srgbClr>
              </a:solidFill>
              <a:effectLst/>
              <a:uLnTx/>
              <a:uFillTx/>
              <a:latin typeface="Avenir" panose="02000503020000020003" pitchFamily="2" charset="0"/>
              <a:ea typeface="+mn-ea"/>
              <a:cs typeface="+mn-cs"/>
            </a:endParaRPr>
          </a:p>
          <a:p>
            <a:pPr marL="0" marR="0" lvl="0" indent="0" algn="ctr" defTabSz="457028"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000000">
                  <a:lumMod val="85000"/>
                  <a:lumOff val="15000"/>
                </a:srgbClr>
              </a:solidFill>
              <a:effectLst/>
              <a:uLnTx/>
              <a:uFillTx/>
              <a:latin typeface="Avenir" panose="02000503020000020003" pitchFamily="2" charset="0"/>
              <a:ea typeface="+mn-ea"/>
              <a:cs typeface="+mn-cs"/>
            </a:endParaRPr>
          </a:p>
        </p:txBody>
      </p:sp>
      <p:sp>
        <p:nvSpPr>
          <p:cNvPr id="14" name="Rectangle 13">
            <a:extLst>
              <a:ext uri="{FF2B5EF4-FFF2-40B4-BE49-F238E27FC236}">
                <a16:creationId xmlns:a16="http://schemas.microsoft.com/office/drawing/2014/main" xmlns="" id="{7EC5266A-ED3D-404B-A19F-DBD2D10FF821}"/>
              </a:ext>
            </a:extLst>
          </p:cNvPr>
          <p:cNvSpPr/>
          <p:nvPr/>
        </p:nvSpPr>
        <p:spPr>
          <a:xfrm>
            <a:off x="134554" y="6447613"/>
            <a:ext cx="1592655" cy="410387"/>
          </a:xfrm>
          <a:prstGeom prst="rect">
            <a:avLst/>
          </a:prstGeom>
        </p:spPr>
        <p:txBody>
          <a:bodyPr wrap="none" lIns="121876" tIns="60937" rIns="121876" bIns="60937">
            <a:spAutoFit/>
          </a:bodyPr>
          <a:lstStyle/>
          <a:p>
            <a:pPr marL="0" marR="0" lvl="0" indent="0" algn="l" defTabSz="1209623"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0000">
                    <a:lumMod val="85000"/>
                    <a:lumOff val="15000"/>
                  </a:srgbClr>
                </a:solidFill>
                <a:effectLst/>
                <a:uLnTx/>
                <a:uFillTx/>
                <a:latin typeface="Abadi MT Condensed Light" panose="020B0306030101010103" pitchFamily="34" charset="77"/>
                <a:ea typeface="+mn-ea"/>
                <a:cs typeface="+mn-cs"/>
              </a:rPr>
              <a:t>October 9, 2020</a:t>
            </a:r>
          </a:p>
        </p:txBody>
      </p:sp>
      <p:sp>
        <p:nvSpPr>
          <p:cNvPr id="12" name="TextBox 11">
            <a:extLst>
              <a:ext uri="{FF2B5EF4-FFF2-40B4-BE49-F238E27FC236}">
                <a16:creationId xmlns:a16="http://schemas.microsoft.com/office/drawing/2014/main" xmlns="" id="{FBDD9E45-546C-4048-83FF-7EF3932B5336}"/>
              </a:ext>
            </a:extLst>
          </p:cNvPr>
          <p:cNvSpPr txBox="1"/>
          <p:nvPr/>
        </p:nvSpPr>
        <p:spPr>
          <a:xfrm>
            <a:off x="1892394" y="6314252"/>
            <a:ext cx="9932895" cy="338554"/>
          </a:xfrm>
          <a:prstGeom prst="rect">
            <a:avLst/>
          </a:prstGeom>
          <a:noFill/>
        </p:spPr>
        <p:txBody>
          <a:bodyPr wrap="square" rtlCol="0">
            <a:spAutoFit/>
          </a:bodyPr>
          <a:lstStyle/>
          <a:p>
            <a:pPr algn="r" defTabSz="914377"/>
            <a:r>
              <a:rPr lang="en-US" sz="1600" b="1" dirty="0">
                <a:solidFill>
                  <a:schemeClr val="tx1">
                    <a:lumMod val="65000"/>
                    <a:lumOff val="35000"/>
                  </a:schemeClr>
                </a:solidFill>
                <a:latin typeface="Avenir Light" panose="020B0402020203020204" pitchFamily="34" charset="77"/>
                <a:cs typeface="Arial" panose="020B0604020202020204" pitchFamily="34" charset="0"/>
              </a:rPr>
              <a:t>@</a:t>
            </a:r>
            <a:r>
              <a:rPr lang="en-US" sz="1600" b="1" dirty="0" err="1">
                <a:solidFill>
                  <a:schemeClr val="tx1">
                    <a:lumMod val="65000"/>
                    <a:lumOff val="35000"/>
                  </a:schemeClr>
                </a:solidFill>
                <a:latin typeface="Avenir Light" panose="020B0402020203020204" pitchFamily="34" charset="77"/>
                <a:cs typeface="Arial" panose="020B0604020202020204" pitchFamily="34" charset="0"/>
              </a:rPr>
              <a:t>DrCHWilkins</a:t>
            </a:r>
            <a:endParaRPr lang="en-US" sz="1600" b="1" dirty="0">
              <a:solidFill>
                <a:schemeClr val="tx1">
                  <a:lumMod val="65000"/>
                  <a:lumOff val="35000"/>
                </a:schemeClr>
              </a:solidFill>
            </a:endParaRPr>
          </a:p>
        </p:txBody>
      </p:sp>
    </p:spTree>
    <p:extLst>
      <p:ext uri="{BB962C8B-B14F-4D97-AF65-F5344CB8AC3E}">
        <p14:creationId xmlns:p14="http://schemas.microsoft.com/office/powerpoint/2010/main" val="74412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835341" y="558228"/>
          <a:ext cx="86106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idx="4294967295"/>
          </p:nvPr>
        </p:nvSpPr>
        <p:spPr>
          <a:xfrm>
            <a:off x="1524001" y="-63500"/>
            <a:ext cx="8716963" cy="1143000"/>
          </a:xfrm>
        </p:spPr>
        <p:txBody>
          <a:bodyPr>
            <a:normAutofit/>
          </a:bodyPr>
          <a:lstStyle/>
          <a:p>
            <a:r>
              <a:rPr lang="en-US" sz="3200" dirty="0"/>
              <a:t>Clinical Trials – Key Roadblocks</a:t>
            </a:r>
          </a:p>
        </p:txBody>
      </p:sp>
      <p:sp>
        <p:nvSpPr>
          <p:cNvPr id="3" name="Content Placeholder 2"/>
          <p:cNvSpPr>
            <a:spLocks noGrp="1"/>
          </p:cNvSpPr>
          <p:nvPr>
            <p:ph sz="quarter" idx="4294967295"/>
          </p:nvPr>
        </p:nvSpPr>
        <p:spPr>
          <a:xfrm>
            <a:off x="1524000" y="1524000"/>
            <a:ext cx="8229600" cy="4572000"/>
          </a:xfrm>
        </p:spPr>
        <p:txBody>
          <a:bodyPr/>
          <a:lstStyle/>
          <a:p>
            <a:endParaRPr lang="en-US" dirty="0"/>
          </a:p>
          <a:p>
            <a:endParaRPr lang="en-US" dirty="0"/>
          </a:p>
        </p:txBody>
      </p:sp>
      <p:sp>
        <p:nvSpPr>
          <p:cNvPr id="9" name="Freeform 8"/>
          <p:cNvSpPr/>
          <p:nvPr/>
        </p:nvSpPr>
        <p:spPr>
          <a:xfrm>
            <a:off x="4991588" y="1947778"/>
            <a:ext cx="2946050" cy="2894694"/>
          </a:xfrm>
          <a:custGeom>
            <a:avLst/>
            <a:gdLst>
              <a:gd name="connsiteX0" fmla="*/ 0 w 3166533"/>
              <a:gd name="connsiteY0" fmla="*/ 0 h 2963333"/>
              <a:gd name="connsiteX1" fmla="*/ 1320800 w 3166533"/>
              <a:gd name="connsiteY1" fmla="*/ 1049866 h 2963333"/>
              <a:gd name="connsiteX2" fmla="*/ 1871133 w 3166533"/>
              <a:gd name="connsiteY2" fmla="*/ 2286000 h 2963333"/>
              <a:gd name="connsiteX3" fmla="*/ 3166533 w 3166533"/>
              <a:gd name="connsiteY3" fmla="*/ 2963333 h 2963333"/>
              <a:gd name="connsiteX4" fmla="*/ 3166533 w 3166533"/>
              <a:gd name="connsiteY4" fmla="*/ 2963333 h 2963333"/>
              <a:gd name="connsiteX5" fmla="*/ 3149600 w 3166533"/>
              <a:gd name="connsiteY5" fmla="*/ 2954866 h 296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6533" h="2963333">
                <a:moveTo>
                  <a:pt x="0" y="0"/>
                </a:moveTo>
                <a:cubicBezTo>
                  <a:pt x="504472" y="334433"/>
                  <a:pt x="1008944" y="668866"/>
                  <a:pt x="1320800" y="1049866"/>
                </a:cubicBezTo>
                <a:cubicBezTo>
                  <a:pt x="1632656" y="1430866"/>
                  <a:pt x="1563511" y="1967089"/>
                  <a:pt x="1871133" y="2286000"/>
                </a:cubicBezTo>
                <a:cubicBezTo>
                  <a:pt x="2178755" y="2604911"/>
                  <a:pt x="3166533" y="2963333"/>
                  <a:pt x="3166533" y="2963333"/>
                </a:cubicBezTo>
                <a:lnTo>
                  <a:pt x="3166533" y="2963333"/>
                </a:lnTo>
                <a:lnTo>
                  <a:pt x="3149600" y="2954866"/>
                </a:lnTo>
              </a:path>
            </a:pathLst>
          </a:custGeom>
          <a:noFill/>
          <a:ln w="1270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2"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082576" y="1749727"/>
            <a:ext cx="1033634" cy="508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867400" y="1201811"/>
            <a:ext cx="1033634" cy="508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45508" y="3447563"/>
            <a:ext cx="1033634" cy="508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5"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75634" y="2503962"/>
            <a:ext cx="1033634" cy="508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0"/>
          <p:cNvSpPr/>
          <p:nvPr/>
        </p:nvSpPr>
        <p:spPr>
          <a:xfrm>
            <a:off x="8006216" y="2373694"/>
            <a:ext cx="1615827" cy="769441"/>
          </a:xfrm>
          <a:prstGeom prst="rect">
            <a:avLst/>
          </a:prstGeom>
        </p:spPr>
        <p:txBody>
          <a:bodyPr wrap="none">
            <a:spAutoFit/>
          </a:bodyPr>
          <a:lstStyle/>
          <a:p>
            <a:pPr algn="ctr"/>
            <a:r>
              <a:rPr lang="en-US" sz="2200" b="1" i="1" dirty="0">
                <a:solidFill>
                  <a:srgbClr val="106379"/>
                </a:solidFill>
              </a:rPr>
              <a:t>Recruitment</a:t>
            </a:r>
          </a:p>
          <a:p>
            <a:pPr algn="ctr"/>
            <a:r>
              <a:rPr lang="en-US" sz="2200" b="1" i="1" dirty="0">
                <a:solidFill>
                  <a:srgbClr val="106379"/>
                </a:solidFill>
              </a:rPr>
              <a:t>Challenges</a:t>
            </a:r>
          </a:p>
        </p:txBody>
      </p:sp>
      <p:pic>
        <p:nvPicPr>
          <p:cNvPr id="21"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19410" y="5078012"/>
            <a:ext cx="1033634" cy="508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07337" y="3689184"/>
            <a:ext cx="1033634" cy="5089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Rectangle 22"/>
          <p:cNvSpPr/>
          <p:nvPr/>
        </p:nvSpPr>
        <p:spPr>
          <a:xfrm>
            <a:off x="1676705" y="3327378"/>
            <a:ext cx="2851293" cy="1107996"/>
          </a:xfrm>
          <a:prstGeom prst="rect">
            <a:avLst/>
          </a:prstGeom>
        </p:spPr>
        <p:txBody>
          <a:bodyPr wrap="none">
            <a:spAutoFit/>
          </a:bodyPr>
          <a:lstStyle/>
          <a:p>
            <a:pPr algn="ctr"/>
            <a:r>
              <a:rPr lang="en-US" sz="2200" b="1" i="1" dirty="0">
                <a:solidFill>
                  <a:srgbClr val="106379"/>
                </a:solidFill>
              </a:rPr>
              <a:t>Lack of Engagement of</a:t>
            </a:r>
          </a:p>
          <a:p>
            <a:pPr algn="ctr"/>
            <a:r>
              <a:rPr lang="en-US" sz="2200" b="1" i="1" dirty="0">
                <a:solidFill>
                  <a:srgbClr val="106379"/>
                </a:solidFill>
              </a:rPr>
              <a:t>Site Investigators, </a:t>
            </a:r>
          </a:p>
          <a:p>
            <a:pPr algn="ctr"/>
            <a:r>
              <a:rPr lang="en-US" sz="2200" b="1" i="1" dirty="0">
                <a:solidFill>
                  <a:srgbClr val="106379"/>
                </a:solidFill>
              </a:rPr>
              <a:t>Providers, Participants</a:t>
            </a:r>
          </a:p>
        </p:txBody>
      </p:sp>
      <p:sp>
        <p:nvSpPr>
          <p:cNvPr id="5" name="TextBox 4"/>
          <p:cNvSpPr txBox="1"/>
          <p:nvPr/>
        </p:nvSpPr>
        <p:spPr>
          <a:xfrm>
            <a:off x="6942908" y="998573"/>
            <a:ext cx="2569741" cy="769441"/>
          </a:xfrm>
          <a:prstGeom prst="rect">
            <a:avLst/>
          </a:prstGeom>
          <a:noFill/>
        </p:spPr>
        <p:txBody>
          <a:bodyPr wrap="none" rtlCol="0">
            <a:spAutoFit/>
          </a:bodyPr>
          <a:lstStyle/>
          <a:p>
            <a:pPr algn="ctr"/>
            <a:r>
              <a:rPr lang="en-US" sz="2200" b="1" i="1" dirty="0">
                <a:solidFill>
                  <a:srgbClr val="106379"/>
                </a:solidFill>
              </a:rPr>
              <a:t>Site Based Research </a:t>
            </a:r>
          </a:p>
          <a:p>
            <a:pPr algn="ctr"/>
            <a:r>
              <a:rPr lang="en-US" sz="2200" b="1" i="1" dirty="0">
                <a:solidFill>
                  <a:srgbClr val="106379"/>
                </a:solidFill>
              </a:rPr>
              <a:t>Challenges</a:t>
            </a:r>
          </a:p>
        </p:txBody>
      </p:sp>
      <p:sp>
        <p:nvSpPr>
          <p:cNvPr id="6" name="TextBox 5"/>
          <p:cNvSpPr txBox="1"/>
          <p:nvPr/>
        </p:nvSpPr>
        <p:spPr>
          <a:xfrm>
            <a:off x="8593668" y="3728195"/>
            <a:ext cx="1404423" cy="430887"/>
          </a:xfrm>
          <a:prstGeom prst="rect">
            <a:avLst/>
          </a:prstGeom>
          <a:noFill/>
        </p:spPr>
        <p:txBody>
          <a:bodyPr wrap="none" rtlCol="0">
            <a:spAutoFit/>
          </a:bodyPr>
          <a:lstStyle/>
          <a:p>
            <a:r>
              <a:rPr lang="en-US" sz="2200" b="1" i="1" dirty="0">
                <a:solidFill>
                  <a:srgbClr val="106379"/>
                </a:solidFill>
              </a:rPr>
              <a:t>High Costs</a:t>
            </a:r>
          </a:p>
        </p:txBody>
      </p:sp>
      <p:sp>
        <p:nvSpPr>
          <p:cNvPr id="7" name="TextBox 6"/>
          <p:cNvSpPr txBox="1"/>
          <p:nvPr/>
        </p:nvSpPr>
        <p:spPr>
          <a:xfrm>
            <a:off x="2209801" y="1788736"/>
            <a:ext cx="1734449" cy="430887"/>
          </a:xfrm>
          <a:prstGeom prst="rect">
            <a:avLst/>
          </a:prstGeom>
          <a:noFill/>
        </p:spPr>
        <p:txBody>
          <a:bodyPr wrap="none" rtlCol="0">
            <a:spAutoFit/>
          </a:bodyPr>
          <a:lstStyle/>
          <a:p>
            <a:r>
              <a:rPr lang="en-US" sz="2200" b="1" i="1" dirty="0">
                <a:solidFill>
                  <a:srgbClr val="106379"/>
                </a:solidFill>
              </a:rPr>
              <a:t>Trial Start Up</a:t>
            </a:r>
          </a:p>
        </p:txBody>
      </p:sp>
      <p:sp>
        <p:nvSpPr>
          <p:cNvPr id="8" name="TextBox 7"/>
          <p:cNvSpPr txBox="1"/>
          <p:nvPr/>
        </p:nvSpPr>
        <p:spPr>
          <a:xfrm>
            <a:off x="3760245" y="5077956"/>
            <a:ext cx="1484637" cy="769441"/>
          </a:xfrm>
          <a:prstGeom prst="rect">
            <a:avLst/>
          </a:prstGeom>
          <a:noFill/>
        </p:spPr>
        <p:txBody>
          <a:bodyPr wrap="none" rtlCol="0">
            <a:spAutoFit/>
          </a:bodyPr>
          <a:lstStyle/>
          <a:p>
            <a:pPr algn="ctr"/>
            <a:r>
              <a:rPr lang="en-US" sz="2200" b="1" i="1" dirty="0">
                <a:solidFill>
                  <a:srgbClr val="106379"/>
                </a:solidFill>
              </a:rPr>
              <a:t>Protocol </a:t>
            </a:r>
          </a:p>
          <a:p>
            <a:pPr algn="ctr"/>
            <a:r>
              <a:rPr lang="en-US" sz="2200" b="1" i="1" dirty="0">
                <a:solidFill>
                  <a:srgbClr val="106379"/>
                </a:solidFill>
              </a:rPr>
              <a:t>Complexity</a:t>
            </a:r>
          </a:p>
        </p:txBody>
      </p:sp>
      <p:sp>
        <p:nvSpPr>
          <p:cNvPr id="38" name="TextBox 37"/>
          <p:cNvSpPr txBox="1"/>
          <p:nvPr/>
        </p:nvSpPr>
        <p:spPr>
          <a:xfrm>
            <a:off x="7307337" y="5223127"/>
            <a:ext cx="3013582" cy="1323439"/>
          </a:xfrm>
          <a:prstGeom prst="rect">
            <a:avLst/>
          </a:prstGeom>
          <a:noFill/>
        </p:spPr>
        <p:txBody>
          <a:bodyPr wrap="square" rtlCol="0">
            <a:spAutoFit/>
          </a:bodyPr>
          <a:lstStyle/>
          <a:p>
            <a:pPr marL="342900" indent="-342900" algn="ctr">
              <a:buFont typeface="Arial" panose="020B0604020202020204" pitchFamily="34" charset="0"/>
              <a:buChar char="•"/>
            </a:pPr>
            <a:r>
              <a:rPr lang="en-US" sz="2000" b="1" i="1" dirty="0">
                <a:solidFill>
                  <a:srgbClr val="C00000"/>
                </a:solidFill>
              </a:rPr>
              <a:t>Fewer High </a:t>
            </a:r>
          </a:p>
          <a:p>
            <a:pPr algn="ctr"/>
            <a:r>
              <a:rPr lang="en-US" sz="2000" b="1" i="1" dirty="0">
                <a:solidFill>
                  <a:srgbClr val="C00000"/>
                </a:solidFill>
              </a:rPr>
              <a:t>Quality Trials</a:t>
            </a:r>
          </a:p>
          <a:p>
            <a:pPr marL="342900" indent="-342900" algn="ctr">
              <a:buFont typeface="Arial" panose="020B0604020202020204" pitchFamily="34" charset="0"/>
              <a:buChar char="•"/>
            </a:pPr>
            <a:r>
              <a:rPr lang="en-US" sz="2000" b="1" i="1" dirty="0">
                <a:solidFill>
                  <a:srgbClr val="C00000"/>
                </a:solidFill>
              </a:rPr>
              <a:t>Insufficient Evidence to </a:t>
            </a:r>
          </a:p>
          <a:p>
            <a:pPr algn="ctr"/>
            <a:r>
              <a:rPr lang="en-US" sz="2000" b="1" i="1" dirty="0">
                <a:solidFill>
                  <a:srgbClr val="C00000"/>
                </a:solidFill>
              </a:rPr>
              <a:t>Inform Clinical Care</a:t>
            </a:r>
          </a:p>
        </p:txBody>
      </p:sp>
      <p:sp>
        <p:nvSpPr>
          <p:cNvPr id="12" name="TextBox 11"/>
          <p:cNvSpPr txBox="1"/>
          <p:nvPr/>
        </p:nvSpPr>
        <p:spPr>
          <a:xfrm>
            <a:off x="1462441" y="1571462"/>
            <a:ext cx="2724567" cy="923330"/>
          </a:xfrm>
          <a:prstGeom prst="rect">
            <a:avLst/>
          </a:prstGeom>
          <a:noFill/>
        </p:spPr>
        <p:txBody>
          <a:bodyPr wrap="square" rtlCol="0">
            <a:spAutoFit/>
          </a:bodyPr>
          <a:lstStyle/>
          <a:p>
            <a:pPr marL="285750" indent="-285750" algn="ctr">
              <a:buClr>
                <a:srgbClr val="C00000"/>
              </a:buClr>
              <a:buFont typeface="Arial" panose="020B0604020202020204" pitchFamily="34" charset="0"/>
              <a:buChar char="•"/>
            </a:pPr>
            <a:r>
              <a:rPr lang="en-US" b="1" i="1" dirty="0">
                <a:solidFill>
                  <a:srgbClr val="106379"/>
                </a:solidFill>
              </a:rPr>
              <a:t>IRB Review – ~112 Days</a:t>
            </a:r>
          </a:p>
          <a:p>
            <a:pPr marL="285750" indent="-285750" algn="ctr">
              <a:buClr>
                <a:srgbClr val="C00000"/>
              </a:buClr>
              <a:buFont typeface="Arial" panose="020B0604020202020204" pitchFamily="34" charset="0"/>
              <a:buChar char="•"/>
            </a:pPr>
            <a:r>
              <a:rPr lang="en-US" b="1" i="1" dirty="0">
                <a:solidFill>
                  <a:srgbClr val="106379"/>
                </a:solidFill>
              </a:rPr>
              <a:t>Contract Execution – ~91 Days</a:t>
            </a:r>
          </a:p>
        </p:txBody>
      </p:sp>
      <p:sp>
        <p:nvSpPr>
          <p:cNvPr id="43" name="TextBox 42"/>
          <p:cNvSpPr txBox="1"/>
          <p:nvPr/>
        </p:nvSpPr>
        <p:spPr>
          <a:xfrm>
            <a:off x="1675975" y="3267322"/>
            <a:ext cx="2659856" cy="1200329"/>
          </a:xfrm>
          <a:prstGeom prst="rect">
            <a:avLst/>
          </a:prstGeom>
          <a:noFill/>
        </p:spPr>
        <p:txBody>
          <a:bodyPr wrap="square" rtlCol="0">
            <a:spAutoFit/>
          </a:bodyPr>
          <a:lstStyle/>
          <a:p>
            <a:pPr marL="285750" indent="-285750" algn="ctr">
              <a:buClr>
                <a:srgbClr val="C00000"/>
              </a:buClr>
              <a:buFont typeface="Arial" panose="020B0604020202020204" pitchFamily="34" charset="0"/>
              <a:buChar char="•"/>
            </a:pPr>
            <a:r>
              <a:rPr lang="en-US" b="1" i="1" dirty="0">
                <a:solidFill>
                  <a:srgbClr val="106379"/>
                </a:solidFill>
              </a:rPr>
              <a:t>Protocols often developed without input from key stakeholders</a:t>
            </a:r>
          </a:p>
        </p:txBody>
      </p:sp>
      <p:sp>
        <p:nvSpPr>
          <p:cNvPr id="46" name="TextBox 45"/>
          <p:cNvSpPr txBox="1"/>
          <p:nvPr/>
        </p:nvSpPr>
        <p:spPr>
          <a:xfrm>
            <a:off x="7032594" y="817555"/>
            <a:ext cx="3366873" cy="1323439"/>
          </a:xfrm>
          <a:prstGeom prst="rect">
            <a:avLst/>
          </a:prstGeom>
          <a:noFill/>
        </p:spPr>
        <p:txBody>
          <a:bodyPr wrap="square" rtlCol="0">
            <a:spAutoFit/>
          </a:bodyPr>
          <a:lstStyle/>
          <a:p>
            <a:pPr marL="285750" indent="-285750" algn="ctr">
              <a:buClr>
                <a:srgbClr val="C00000"/>
              </a:buClr>
              <a:buFont typeface="Arial" panose="020B0604020202020204" pitchFamily="34" charset="0"/>
              <a:buChar char="•"/>
            </a:pPr>
            <a:r>
              <a:rPr lang="en-US" sz="1600" b="1" i="1" dirty="0">
                <a:solidFill>
                  <a:srgbClr val="106379"/>
                </a:solidFill>
              </a:rPr>
              <a:t>Infrastructure duplicated</a:t>
            </a:r>
          </a:p>
          <a:p>
            <a:pPr marL="285750" indent="-285750" algn="ctr">
              <a:buClr>
                <a:srgbClr val="C00000"/>
              </a:buClr>
              <a:buFont typeface="Arial" panose="020B0604020202020204" pitchFamily="34" charset="0"/>
              <a:buChar char="•"/>
            </a:pPr>
            <a:r>
              <a:rPr lang="en-US" sz="1600" b="1" i="1" dirty="0">
                <a:solidFill>
                  <a:srgbClr val="106379"/>
                </a:solidFill>
              </a:rPr>
              <a:t>Variability in training of research staff</a:t>
            </a:r>
          </a:p>
          <a:p>
            <a:pPr marL="285750" indent="-285750" algn="ctr">
              <a:buClr>
                <a:srgbClr val="C00000"/>
              </a:buClr>
              <a:buFont typeface="Arial" panose="020B0604020202020204" pitchFamily="34" charset="0"/>
              <a:buChar char="•"/>
            </a:pPr>
            <a:r>
              <a:rPr lang="en-US" sz="1600" b="1" i="1" dirty="0">
                <a:solidFill>
                  <a:srgbClr val="106379"/>
                </a:solidFill>
              </a:rPr>
              <a:t>Lack of harmonized procedures</a:t>
            </a:r>
          </a:p>
          <a:p>
            <a:pPr marL="285750" indent="-285750" algn="ctr">
              <a:buClr>
                <a:srgbClr val="C00000"/>
              </a:buClr>
              <a:buFont typeface="Arial" panose="020B0604020202020204" pitchFamily="34" charset="0"/>
              <a:buChar char="•"/>
            </a:pPr>
            <a:r>
              <a:rPr lang="en-US" sz="1600" b="1" i="1" dirty="0">
                <a:solidFill>
                  <a:srgbClr val="106379"/>
                </a:solidFill>
              </a:rPr>
              <a:t>Research a “secondary” job</a:t>
            </a:r>
          </a:p>
        </p:txBody>
      </p:sp>
      <p:sp>
        <p:nvSpPr>
          <p:cNvPr id="47" name="TextBox 46"/>
          <p:cNvSpPr txBox="1"/>
          <p:nvPr/>
        </p:nvSpPr>
        <p:spPr>
          <a:xfrm>
            <a:off x="2482308" y="4685393"/>
            <a:ext cx="2881630" cy="1754326"/>
          </a:xfrm>
          <a:prstGeom prst="rect">
            <a:avLst/>
          </a:prstGeom>
          <a:noFill/>
        </p:spPr>
        <p:txBody>
          <a:bodyPr wrap="square" rtlCol="0">
            <a:spAutoFit/>
          </a:bodyPr>
          <a:lstStyle/>
          <a:p>
            <a:pPr marL="285750" indent="-285750" algn="ctr">
              <a:buClr>
                <a:srgbClr val="C00000"/>
              </a:buClr>
              <a:buFont typeface="Arial" panose="020B0604020202020204" pitchFamily="34" charset="0"/>
              <a:buChar char="•"/>
            </a:pPr>
            <a:r>
              <a:rPr lang="en-US" b="1" i="1" dirty="0">
                <a:solidFill>
                  <a:srgbClr val="106379"/>
                </a:solidFill>
              </a:rPr>
              <a:t>~170 study procedures</a:t>
            </a:r>
          </a:p>
          <a:p>
            <a:pPr algn="ctr">
              <a:buClr>
                <a:srgbClr val="C00000"/>
              </a:buClr>
            </a:pPr>
            <a:r>
              <a:rPr lang="en-US" b="1" i="1" dirty="0">
                <a:solidFill>
                  <a:srgbClr val="106379"/>
                </a:solidFill>
              </a:rPr>
              <a:t>   ~ 1 million data points subject</a:t>
            </a:r>
          </a:p>
          <a:p>
            <a:pPr marL="285750" indent="-285750" algn="ctr">
              <a:buClr>
                <a:srgbClr val="C00000"/>
              </a:buClr>
              <a:buFont typeface="Arial" panose="020B0604020202020204" pitchFamily="34" charset="0"/>
              <a:buChar char="•"/>
            </a:pPr>
            <a:r>
              <a:rPr lang="en-US" b="1" i="1" dirty="0">
                <a:solidFill>
                  <a:srgbClr val="106379"/>
                </a:solidFill>
              </a:rPr>
              <a:t>25% of procedures not related to primary or secondary endpoints</a:t>
            </a:r>
          </a:p>
        </p:txBody>
      </p:sp>
      <p:sp>
        <p:nvSpPr>
          <p:cNvPr id="52" name="TextBox 51"/>
          <p:cNvSpPr txBox="1"/>
          <p:nvPr/>
        </p:nvSpPr>
        <p:spPr>
          <a:xfrm>
            <a:off x="7951494" y="2349590"/>
            <a:ext cx="2226733" cy="923330"/>
          </a:xfrm>
          <a:prstGeom prst="rect">
            <a:avLst/>
          </a:prstGeom>
          <a:noFill/>
        </p:spPr>
        <p:txBody>
          <a:bodyPr wrap="square" rtlCol="0">
            <a:spAutoFit/>
          </a:bodyPr>
          <a:lstStyle/>
          <a:p>
            <a:pPr marL="285750" indent="-285750" algn="ctr">
              <a:buClr>
                <a:srgbClr val="C00000"/>
              </a:buClr>
              <a:buFont typeface="Arial" panose="020B0604020202020204" pitchFamily="34" charset="0"/>
              <a:buChar char="•"/>
            </a:pPr>
            <a:r>
              <a:rPr lang="en-US" b="1" i="1" dirty="0">
                <a:solidFill>
                  <a:srgbClr val="106379"/>
                </a:solidFill>
              </a:rPr>
              <a:t>Since 2000 – </a:t>
            </a:r>
          </a:p>
          <a:p>
            <a:pPr algn="ctr">
              <a:buClr>
                <a:srgbClr val="C00000"/>
              </a:buClr>
            </a:pPr>
            <a:r>
              <a:rPr lang="en-US" b="1" i="1" dirty="0">
                <a:solidFill>
                  <a:srgbClr val="106379"/>
                </a:solidFill>
              </a:rPr>
              <a:t>50% decline in enrollment</a:t>
            </a:r>
          </a:p>
        </p:txBody>
      </p:sp>
      <p:sp>
        <p:nvSpPr>
          <p:cNvPr id="54" name="TextBox 53"/>
          <p:cNvSpPr txBox="1"/>
          <p:nvPr/>
        </p:nvSpPr>
        <p:spPr>
          <a:xfrm>
            <a:off x="8282392" y="3536371"/>
            <a:ext cx="2295714" cy="1323439"/>
          </a:xfrm>
          <a:prstGeom prst="rect">
            <a:avLst/>
          </a:prstGeom>
          <a:noFill/>
        </p:spPr>
        <p:txBody>
          <a:bodyPr wrap="square" rtlCol="0">
            <a:spAutoFit/>
          </a:bodyPr>
          <a:lstStyle/>
          <a:p>
            <a:pPr marL="285750" indent="-285750" algn="ctr">
              <a:buClr>
                <a:srgbClr val="C00000"/>
              </a:buClr>
              <a:buFont typeface="Arial" panose="020B0604020202020204" pitchFamily="34" charset="0"/>
              <a:buChar char="•"/>
            </a:pPr>
            <a:r>
              <a:rPr lang="en-US" sz="1600" b="1" i="1" dirty="0">
                <a:solidFill>
                  <a:srgbClr val="106379"/>
                </a:solidFill>
              </a:rPr>
              <a:t>$160M to $2B</a:t>
            </a:r>
          </a:p>
          <a:p>
            <a:pPr marL="342900" indent="-342900" algn="ctr">
              <a:buClr>
                <a:srgbClr val="C00000"/>
              </a:buClr>
              <a:buFont typeface="Arial" panose="020B0604020202020204" pitchFamily="34" charset="0"/>
              <a:buChar char="•"/>
            </a:pPr>
            <a:r>
              <a:rPr lang="en-US" sz="1600" b="1" i="1" dirty="0">
                <a:solidFill>
                  <a:srgbClr val="106379"/>
                </a:solidFill>
              </a:rPr>
              <a:t>Primary drivers – data collection, data management, study administration</a:t>
            </a:r>
          </a:p>
        </p:txBody>
      </p:sp>
      <p:pic>
        <p:nvPicPr>
          <p:cNvPr id="1028"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240046" y="1670932"/>
            <a:ext cx="687168" cy="678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6"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09460" y="1110077"/>
            <a:ext cx="687168" cy="678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7"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648004" y="3349856"/>
            <a:ext cx="687168" cy="678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8"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92643" y="4993134"/>
            <a:ext cx="687168" cy="678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9"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048867" y="2419085"/>
            <a:ext cx="687168" cy="678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0" name="Picture 4"/>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480570" y="3617140"/>
            <a:ext cx="687168" cy="6786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extBox 9"/>
          <p:cNvSpPr txBox="1"/>
          <p:nvPr/>
        </p:nvSpPr>
        <p:spPr>
          <a:xfrm>
            <a:off x="8500992" y="1843181"/>
            <a:ext cx="976614" cy="369332"/>
          </a:xfrm>
          <a:prstGeom prst="rect">
            <a:avLst/>
          </a:prstGeom>
          <a:noFill/>
        </p:spPr>
        <p:txBody>
          <a:bodyPr wrap="none" rtlCol="0">
            <a:spAutoFit/>
            <a:scene3d>
              <a:camera prst="orthographicFront">
                <a:rot lat="0" lon="299993" rev="0"/>
              </a:camera>
              <a:lightRig rig="threePt" dir="t"/>
            </a:scene3d>
          </a:bodyPr>
          <a:lstStyle/>
          <a:p>
            <a:r>
              <a:rPr lang="en-US" b="1" i="1" dirty="0">
                <a:solidFill>
                  <a:srgbClr val="CC3300"/>
                </a:solidFill>
              </a:rPr>
              <a:t>Industry</a:t>
            </a:r>
          </a:p>
        </p:txBody>
      </p:sp>
      <p:pic>
        <p:nvPicPr>
          <p:cNvPr id="49" name="Picture 3"/>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719599" y="1201217"/>
            <a:ext cx="2379714" cy="2315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6" name="TextBox 15"/>
          <p:cNvSpPr txBox="1"/>
          <p:nvPr/>
        </p:nvSpPr>
        <p:spPr>
          <a:xfrm>
            <a:off x="1674210" y="6281097"/>
            <a:ext cx="1638649" cy="461665"/>
          </a:xfrm>
          <a:prstGeom prst="rect">
            <a:avLst/>
          </a:prstGeom>
          <a:solidFill>
            <a:schemeClr val="bg1"/>
          </a:solidFill>
        </p:spPr>
        <p:txBody>
          <a:bodyPr wrap="square" rtlCol="0">
            <a:spAutoFit/>
          </a:bodyPr>
          <a:lstStyle/>
          <a:p>
            <a:endParaRPr lang="en-US" sz="2400" dirty="0">
              <a:solidFill>
                <a:prstClr val="black"/>
              </a:solidFill>
            </a:endParaRPr>
          </a:p>
        </p:txBody>
      </p:sp>
    </p:spTree>
    <p:extLst>
      <p:ext uri="{BB962C8B-B14F-4D97-AF65-F5344CB8AC3E}">
        <p14:creationId xmlns:p14="http://schemas.microsoft.com/office/powerpoint/2010/main" val="182981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2052"/>
                                        </p:tgtEl>
                                      </p:cBhvr>
                                    </p:animEffect>
                                    <p:anim calcmode="lin" valueType="num">
                                      <p:cBhvr>
                                        <p:cTn id="12" dur="1000"/>
                                        <p:tgtEl>
                                          <p:spTgt spid="2052"/>
                                        </p:tgtEl>
                                        <p:attrNameLst>
                                          <p:attrName>ppt_x</p:attrName>
                                        </p:attrNameLst>
                                      </p:cBhvr>
                                      <p:tavLst>
                                        <p:tav tm="0">
                                          <p:val>
                                            <p:strVal val="ppt_x"/>
                                          </p:val>
                                        </p:tav>
                                        <p:tav tm="100000">
                                          <p:val>
                                            <p:strVal val="ppt_x"/>
                                          </p:val>
                                        </p:tav>
                                      </p:tavLst>
                                    </p:anim>
                                    <p:anim calcmode="lin" valueType="num">
                                      <p:cBhvr>
                                        <p:cTn id="13" dur="1000"/>
                                        <p:tgtEl>
                                          <p:spTgt spid="2052"/>
                                        </p:tgtEl>
                                        <p:attrNameLst>
                                          <p:attrName>ppt_y</p:attrName>
                                        </p:attrNameLst>
                                      </p:cBhvr>
                                      <p:tavLst>
                                        <p:tav tm="0">
                                          <p:val>
                                            <p:strVal val="ppt_y"/>
                                          </p:val>
                                        </p:tav>
                                        <p:tav tm="100000">
                                          <p:val>
                                            <p:strVal val="ppt_y+.1"/>
                                          </p:val>
                                        </p:tav>
                                      </p:tavLst>
                                    </p:anim>
                                    <p:set>
                                      <p:cBhvr>
                                        <p:cTn id="14" dur="1" fill="hold">
                                          <p:stCondLst>
                                            <p:cond delay="999"/>
                                          </p:stCondLst>
                                        </p:cTn>
                                        <p:tgtEl>
                                          <p:spTgt spid="20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nodeType="clickEffect">
                                  <p:stCondLst>
                                    <p:cond delay="0"/>
                                  </p:stCondLst>
                                  <p:childTnLst>
                                    <p:animEffect transition="out" filter="fade">
                                      <p:cBhvr>
                                        <p:cTn id="30" dur="1000"/>
                                        <p:tgtEl>
                                          <p:spTgt spid="13"/>
                                        </p:tgtEl>
                                      </p:cBhvr>
                                    </p:animEffect>
                                    <p:anim calcmode="lin" valueType="num">
                                      <p:cBhvr>
                                        <p:cTn id="31" dur="1000"/>
                                        <p:tgtEl>
                                          <p:spTgt spid="13"/>
                                        </p:tgtEl>
                                        <p:attrNameLst>
                                          <p:attrName>ppt_x</p:attrName>
                                        </p:attrNameLst>
                                      </p:cBhvr>
                                      <p:tavLst>
                                        <p:tav tm="0">
                                          <p:val>
                                            <p:strVal val="ppt_x"/>
                                          </p:val>
                                        </p:tav>
                                        <p:tav tm="100000">
                                          <p:val>
                                            <p:strVal val="ppt_x"/>
                                          </p:val>
                                        </p:tav>
                                      </p:tavLst>
                                    </p:anim>
                                    <p:anim calcmode="lin" valueType="num">
                                      <p:cBhvr>
                                        <p:cTn id="32" dur="1000"/>
                                        <p:tgtEl>
                                          <p:spTgt spid="13"/>
                                        </p:tgtEl>
                                        <p:attrNameLst>
                                          <p:attrName>ppt_y</p:attrName>
                                        </p:attrNameLst>
                                      </p:cBhvr>
                                      <p:tavLst>
                                        <p:tav tm="0">
                                          <p:val>
                                            <p:strVal val="ppt_y"/>
                                          </p:val>
                                        </p:tav>
                                        <p:tav tm="100000">
                                          <p:val>
                                            <p:strVal val="ppt_y+.1"/>
                                          </p:val>
                                        </p:tav>
                                      </p:tavLst>
                                    </p:anim>
                                    <p:set>
                                      <p:cBhvr>
                                        <p:cTn id="33" dur="1" fill="hold">
                                          <p:stCondLst>
                                            <p:cond delay="999"/>
                                          </p:stCondLst>
                                        </p:cTn>
                                        <p:tgtEl>
                                          <p:spTgt spid="13"/>
                                        </p:tgtEl>
                                        <p:attrNameLst>
                                          <p:attrName>style.visibility</p:attrName>
                                        </p:attrNameLst>
                                      </p:cBhvr>
                                      <p:to>
                                        <p:strVal val="hidden"/>
                                      </p:to>
                                    </p:set>
                                  </p:childTnLst>
                                </p:cTn>
                              </p:par>
                              <p:par>
                                <p:cTn id="34" presetID="42" presetClass="exit" presetSubtype="0" fill="hold" grpId="0" nodeType="withEffect">
                                  <p:stCondLst>
                                    <p:cond delay="0"/>
                                  </p:stCondLst>
                                  <p:childTnLst>
                                    <p:animEffect transition="out" filter="fade">
                                      <p:cBhvr>
                                        <p:cTn id="35" dur="1000"/>
                                        <p:tgtEl>
                                          <p:spTgt spid="5"/>
                                        </p:tgtEl>
                                      </p:cBhvr>
                                    </p:animEffect>
                                    <p:anim calcmode="lin" valueType="num">
                                      <p:cBhvr>
                                        <p:cTn id="36" dur="1000"/>
                                        <p:tgtEl>
                                          <p:spTgt spid="5"/>
                                        </p:tgtEl>
                                        <p:attrNameLst>
                                          <p:attrName>ppt_x</p:attrName>
                                        </p:attrNameLst>
                                      </p:cBhvr>
                                      <p:tavLst>
                                        <p:tav tm="0">
                                          <p:val>
                                            <p:strVal val="ppt_x"/>
                                          </p:val>
                                        </p:tav>
                                        <p:tav tm="100000">
                                          <p:val>
                                            <p:strVal val="ppt_x"/>
                                          </p:val>
                                        </p:tav>
                                      </p:tavLst>
                                    </p:anim>
                                    <p:anim calcmode="lin" valueType="num">
                                      <p:cBhvr>
                                        <p:cTn id="37" dur="1000"/>
                                        <p:tgtEl>
                                          <p:spTgt spid="5"/>
                                        </p:tgtEl>
                                        <p:attrNameLst>
                                          <p:attrName>ppt_y</p:attrName>
                                        </p:attrNameLst>
                                      </p:cBhvr>
                                      <p:tavLst>
                                        <p:tav tm="0">
                                          <p:val>
                                            <p:strVal val="ppt_y"/>
                                          </p:val>
                                        </p:tav>
                                        <p:tav tm="100000">
                                          <p:val>
                                            <p:strVal val="ppt_y+.1"/>
                                          </p:val>
                                        </p:tav>
                                      </p:tavLst>
                                    </p:anim>
                                    <p:set>
                                      <p:cBhvr>
                                        <p:cTn id="38" dur="1" fill="hold">
                                          <p:stCondLst>
                                            <p:cond delay="9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fade">
                                      <p:cBhvr>
                                        <p:cTn id="43" dur="1000"/>
                                        <p:tgtEl>
                                          <p:spTgt spid="56"/>
                                        </p:tgtEl>
                                      </p:cBhvr>
                                    </p:animEffect>
                                    <p:anim calcmode="lin" valueType="num">
                                      <p:cBhvr>
                                        <p:cTn id="44" dur="1000" fill="hold"/>
                                        <p:tgtEl>
                                          <p:spTgt spid="56"/>
                                        </p:tgtEl>
                                        <p:attrNameLst>
                                          <p:attrName>ppt_x</p:attrName>
                                        </p:attrNameLst>
                                      </p:cBhvr>
                                      <p:tavLst>
                                        <p:tav tm="0">
                                          <p:val>
                                            <p:strVal val="#ppt_x"/>
                                          </p:val>
                                        </p:tav>
                                        <p:tav tm="100000">
                                          <p:val>
                                            <p:strVal val="#ppt_x"/>
                                          </p:val>
                                        </p:tav>
                                      </p:tavLst>
                                    </p:anim>
                                    <p:anim calcmode="lin" valueType="num">
                                      <p:cBhvr>
                                        <p:cTn id="45" dur="1000" fill="hold"/>
                                        <p:tgtEl>
                                          <p:spTgt spid="5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xit" presetSubtype="0" fill="hold" nodeType="clickEffect">
                                  <p:stCondLst>
                                    <p:cond delay="0"/>
                                  </p:stCondLst>
                                  <p:childTnLst>
                                    <p:animEffect transition="out" filter="fade">
                                      <p:cBhvr>
                                        <p:cTn id="54" dur="1000"/>
                                        <p:tgtEl>
                                          <p:spTgt spid="14"/>
                                        </p:tgtEl>
                                      </p:cBhvr>
                                    </p:animEffect>
                                    <p:anim calcmode="lin" valueType="num">
                                      <p:cBhvr>
                                        <p:cTn id="55" dur="1000"/>
                                        <p:tgtEl>
                                          <p:spTgt spid="14"/>
                                        </p:tgtEl>
                                        <p:attrNameLst>
                                          <p:attrName>ppt_x</p:attrName>
                                        </p:attrNameLst>
                                      </p:cBhvr>
                                      <p:tavLst>
                                        <p:tav tm="0">
                                          <p:val>
                                            <p:strVal val="ppt_x"/>
                                          </p:val>
                                        </p:tav>
                                        <p:tav tm="100000">
                                          <p:val>
                                            <p:strVal val="ppt_x"/>
                                          </p:val>
                                        </p:tav>
                                      </p:tavLst>
                                    </p:anim>
                                    <p:anim calcmode="lin" valueType="num">
                                      <p:cBhvr>
                                        <p:cTn id="56" dur="1000"/>
                                        <p:tgtEl>
                                          <p:spTgt spid="14"/>
                                        </p:tgtEl>
                                        <p:attrNameLst>
                                          <p:attrName>ppt_y</p:attrName>
                                        </p:attrNameLst>
                                      </p:cBhvr>
                                      <p:tavLst>
                                        <p:tav tm="0">
                                          <p:val>
                                            <p:strVal val="ppt_y"/>
                                          </p:val>
                                        </p:tav>
                                        <p:tav tm="100000">
                                          <p:val>
                                            <p:strVal val="ppt_y+.1"/>
                                          </p:val>
                                        </p:tav>
                                      </p:tavLst>
                                    </p:anim>
                                    <p:set>
                                      <p:cBhvr>
                                        <p:cTn id="57" dur="1" fill="hold">
                                          <p:stCondLst>
                                            <p:cond delay="999"/>
                                          </p:stCondLst>
                                        </p:cTn>
                                        <p:tgtEl>
                                          <p:spTgt spid="14"/>
                                        </p:tgtEl>
                                        <p:attrNameLst>
                                          <p:attrName>style.visibility</p:attrName>
                                        </p:attrNameLst>
                                      </p:cBhvr>
                                      <p:to>
                                        <p:strVal val="hidden"/>
                                      </p:to>
                                    </p:set>
                                  </p:childTnLst>
                                </p:cTn>
                              </p:par>
                              <p:par>
                                <p:cTn id="58" presetID="42" presetClass="exit" presetSubtype="0" fill="hold" grpId="0" nodeType="withEffect">
                                  <p:stCondLst>
                                    <p:cond delay="0"/>
                                  </p:stCondLst>
                                  <p:childTnLst>
                                    <p:animEffect transition="out" filter="fade">
                                      <p:cBhvr>
                                        <p:cTn id="59" dur="1000"/>
                                        <p:tgtEl>
                                          <p:spTgt spid="23"/>
                                        </p:tgtEl>
                                      </p:cBhvr>
                                    </p:animEffect>
                                    <p:anim calcmode="lin" valueType="num">
                                      <p:cBhvr>
                                        <p:cTn id="60" dur="1000"/>
                                        <p:tgtEl>
                                          <p:spTgt spid="23"/>
                                        </p:tgtEl>
                                        <p:attrNameLst>
                                          <p:attrName>ppt_x</p:attrName>
                                        </p:attrNameLst>
                                      </p:cBhvr>
                                      <p:tavLst>
                                        <p:tav tm="0">
                                          <p:val>
                                            <p:strVal val="ppt_x"/>
                                          </p:val>
                                        </p:tav>
                                        <p:tav tm="100000">
                                          <p:val>
                                            <p:strVal val="ppt_x"/>
                                          </p:val>
                                        </p:tav>
                                      </p:tavLst>
                                    </p:anim>
                                    <p:anim calcmode="lin" valueType="num">
                                      <p:cBhvr>
                                        <p:cTn id="61" dur="1000"/>
                                        <p:tgtEl>
                                          <p:spTgt spid="23"/>
                                        </p:tgtEl>
                                        <p:attrNameLst>
                                          <p:attrName>ppt_y</p:attrName>
                                        </p:attrNameLst>
                                      </p:cBhvr>
                                      <p:tavLst>
                                        <p:tav tm="0">
                                          <p:val>
                                            <p:strVal val="ppt_y"/>
                                          </p:val>
                                        </p:tav>
                                        <p:tav tm="100000">
                                          <p:val>
                                            <p:strVal val="ppt_y+.1"/>
                                          </p:val>
                                        </p:tav>
                                      </p:tavLst>
                                    </p:anim>
                                    <p:set>
                                      <p:cBhvr>
                                        <p:cTn id="62" dur="1" fill="hold">
                                          <p:stCondLst>
                                            <p:cond delay="999"/>
                                          </p:stCondLst>
                                        </p:cTn>
                                        <p:tgtEl>
                                          <p:spTgt spid="2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1000"/>
                                        <p:tgtEl>
                                          <p:spTgt spid="57"/>
                                        </p:tgtEl>
                                      </p:cBhvr>
                                    </p:animEffect>
                                    <p:anim calcmode="lin" valueType="num">
                                      <p:cBhvr>
                                        <p:cTn id="68" dur="1000" fill="hold"/>
                                        <p:tgtEl>
                                          <p:spTgt spid="57"/>
                                        </p:tgtEl>
                                        <p:attrNameLst>
                                          <p:attrName>ppt_x</p:attrName>
                                        </p:attrNameLst>
                                      </p:cBhvr>
                                      <p:tavLst>
                                        <p:tav tm="0">
                                          <p:val>
                                            <p:strVal val="#ppt_x"/>
                                          </p:val>
                                        </p:tav>
                                        <p:tav tm="100000">
                                          <p:val>
                                            <p:strVal val="#ppt_x"/>
                                          </p:val>
                                        </p:tav>
                                      </p:tavLst>
                                    </p:anim>
                                    <p:anim calcmode="lin" valueType="num">
                                      <p:cBhvr>
                                        <p:cTn id="69" dur="1000" fill="hold"/>
                                        <p:tgtEl>
                                          <p:spTgt spid="5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1000"/>
                                        <p:tgtEl>
                                          <p:spTgt spid="43"/>
                                        </p:tgtEl>
                                      </p:cBhvr>
                                    </p:animEffect>
                                    <p:anim calcmode="lin" valueType="num">
                                      <p:cBhvr>
                                        <p:cTn id="73" dur="1000" fill="hold"/>
                                        <p:tgtEl>
                                          <p:spTgt spid="43"/>
                                        </p:tgtEl>
                                        <p:attrNameLst>
                                          <p:attrName>ppt_x</p:attrName>
                                        </p:attrNameLst>
                                      </p:cBhvr>
                                      <p:tavLst>
                                        <p:tav tm="0">
                                          <p:val>
                                            <p:strVal val="#ppt_x"/>
                                          </p:val>
                                        </p:tav>
                                        <p:tav tm="100000">
                                          <p:val>
                                            <p:strVal val="#ppt_x"/>
                                          </p:val>
                                        </p:tav>
                                      </p:tavLst>
                                    </p:anim>
                                    <p:anim calcmode="lin" valueType="num">
                                      <p:cBhvr>
                                        <p:cTn id="7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xit" presetSubtype="0" fill="hold" nodeType="clickEffect">
                                  <p:stCondLst>
                                    <p:cond delay="0"/>
                                  </p:stCondLst>
                                  <p:childTnLst>
                                    <p:animEffect transition="out" filter="fade">
                                      <p:cBhvr>
                                        <p:cTn id="78" dur="1000"/>
                                        <p:tgtEl>
                                          <p:spTgt spid="21"/>
                                        </p:tgtEl>
                                      </p:cBhvr>
                                    </p:animEffect>
                                    <p:anim calcmode="lin" valueType="num">
                                      <p:cBhvr>
                                        <p:cTn id="79" dur="1000"/>
                                        <p:tgtEl>
                                          <p:spTgt spid="21"/>
                                        </p:tgtEl>
                                        <p:attrNameLst>
                                          <p:attrName>ppt_x</p:attrName>
                                        </p:attrNameLst>
                                      </p:cBhvr>
                                      <p:tavLst>
                                        <p:tav tm="0">
                                          <p:val>
                                            <p:strVal val="ppt_x"/>
                                          </p:val>
                                        </p:tav>
                                        <p:tav tm="100000">
                                          <p:val>
                                            <p:strVal val="ppt_x"/>
                                          </p:val>
                                        </p:tav>
                                      </p:tavLst>
                                    </p:anim>
                                    <p:anim calcmode="lin" valueType="num">
                                      <p:cBhvr>
                                        <p:cTn id="80" dur="1000"/>
                                        <p:tgtEl>
                                          <p:spTgt spid="21"/>
                                        </p:tgtEl>
                                        <p:attrNameLst>
                                          <p:attrName>ppt_y</p:attrName>
                                        </p:attrNameLst>
                                      </p:cBhvr>
                                      <p:tavLst>
                                        <p:tav tm="0">
                                          <p:val>
                                            <p:strVal val="ppt_y"/>
                                          </p:val>
                                        </p:tav>
                                        <p:tav tm="100000">
                                          <p:val>
                                            <p:strVal val="ppt_y+.1"/>
                                          </p:val>
                                        </p:tav>
                                      </p:tavLst>
                                    </p:anim>
                                    <p:set>
                                      <p:cBhvr>
                                        <p:cTn id="81" dur="1" fill="hold">
                                          <p:stCondLst>
                                            <p:cond delay="999"/>
                                          </p:stCondLst>
                                        </p:cTn>
                                        <p:tgtEl>
                                          <p:spTgt spid="21"/>
                                        </p:tgtEl>
                                        <p:attrNameLst>
                                          <p:attrName>style.visibility</p:attrName>
                                        </p:attrNameLst>
                                      </p:cBhvr>
                                      <p:to>
                                        <p:strVal val="hidden"/>
                                      </p:to>
                                    </p:set>
                                  </p:childTnLst>
                                </p:cTn>
                              </p:par>
                              <p:par>
                                <p:cTn id="82" presetID="42" presetClass="exit" presetSubtype="0" fill="hold" grpId="0" nodeType="withEffect">
                                  <p:stCondLst>
                                    <p:cond delay="0"/>
                                  </p:stCondLst>
                                  <p:childTnLst>
                                    <p:animEffect transition="out" filter="fade">
                                      <p:cBhvr>
                                        <p:cTn id="83" dur="1000"/>
                                        <p:tgtEl>
                                          <p:spTgt spid="8"/>
                                        </p:tgtEl>
                                      </p:cBhvr>
                                    </p:animEffect>
                                    <p:anim calcmode="lin" valueType="num">
                                      <p:cBhvr>
                                        <p:cTn id="84" dur="1000"/>
                                        <p:tgtEl>
                                          <p:spTgt spid="8"/>
                                        </p:tgtEl>
                                        <p:attrNameLst>
                                          <p:attrName>ppt_x</p:attrName>
                                        </p:attrNameLst>
                                      </p:cBhvr>
                                      <p:tavLst>
                                        <p:tav tm="0">
                                          <p:val>
                                            <p:strVal val="ppt_x"/>
                                          </p:val>
                                        </p:tav>
                                        <p:tav tm="100000">
                                          <p:val>
                                            <p:strVal val="ppt_x"/>
                                          </p:val>
                                        </p:tav>
                                      </p:tavLst>
                                    </p:anim>
                                    <p:anim calcmode="lin" valueType="num">
                                      <p:cBhvr>
                                        <p:cTn id="85" dur="1000"/>
                                        <p:tgtEl>
                                          <p:spTgt spid="8"/>
                                        </p:tgtEl>
                                        <p:attrNameLst>
                                          <p:attrName>ppt_y</p:attrName>
                                        </p:attrNameLst>
                                      </p:cBhvr>
                                      <p:tavLst>
                                        <p:tav tm="0">
                                          <p:val>
                                            <p:strVal val="ppt_y"/>
                                          </p:val>
                                        </p:tav>
                                        <p:tav tm="100000">
                                          <p:val>
                                            <p:strVal val="ppt_y+.1"/>
                                          </p:val>
                                        </p:tav>
                                      </p:tavLst>
                                    </p:anim>
                                    <p:set>
                                      <p:cBhvr>
                                        <p:cTn id="86" dur="1" fill="hold">
                                          <p:stCondLst>
                                            <p:cond delay="999"/>
                                          </p:stCondLst>
                                        </p:cTn>
                                        <p:tgtEl>
                                          <p:spTgt spid="8"/>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fade">
                                      <p:cBhvr>
                                        <p:cTn id="91" dur="1000"/>
                                        <p:tgtEl>
                                          <p:spTgt spid="58"/>
                                        </p:tgtEl>
                                      </p:cBhvr>
                                    </p:animEffect>
                                    <p:anim calcmode="lin" valueType="num">
                                      <p:cBhvr>
                                        <p:cTn id="92" dur="1000" fill="hold"/>
                                        <p:tgtEl>
                                          <p:spTgt spid="58"/>
                                        </p:tgtEl>
                                        <p:attrNameLst>
                                          <p:attrName>ppt_x</p:attrName>
                                        </p:attrNameLst>
                                      </p:cBhvr>
                                      <p:tavLst>
                                        <p:tav tm="0">
                                          <p:val>
                                            <p:strVal val="#ppt_x"/>
                                          </p:val>
                                        </p:tav>
                                        <p:tav tm="100000">
                                          <p:val>
                                            <p:strVal val="#ppt_x"/>
                                          </p:val>
                                        </p:tav>
                                      </p:tavLst>
                                    </p:anim>
                                    <p:anim calcmode="lin" valueType="num">
                                      <p:cBhvr>
                                        <p:cTn id="93" dur="1000" fill="hold"/>
                                        <p:tgtEl>
                                          <p:spTgt spid="58"/>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1000"/>
                                        <p:tgtEl>
                                          <p:spTgt spid="47"/>
                                        </p:tgtEl>
                                      </p:cBhvr>
                                    </p:animEffect>
                                    <p:anim calcmode="lin" valueType="num">
                                      <p:cBhvr>
                                        <p:cTn id="97" dur="1000" fill="hold"/>
                                        <p:tgtEl>
                                          <p:spTgt spid="47"/>
                                        </p:tgtEl>
                                        <p:attrNameLst>
                                          <p:attrName>ppt_x</p:attrName>
                                        </p:attrNameLst>
                                      </p:cBhvr>
                                      <p:tavLst>
                                        <p:tav tm="0">
                                          <p:val>
                                            <p:strVal val="#ppt_x"/>
                                          </p:val>
                                        </p:tav>
                                        <p:tav tm="100000">
                                          <p:val>
                                            <p:strVal val="#ppt_x"/>
                                          </p:val>
                                        </p:tav>
                                      </p:tavLst>
                                    </p:anim>
                                    <p:anim calcmode="lin" valueType="num">
                                      <p:cBhvr>
                                        <p:cTn id="9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xit" presetSubtype="0" fill="hold" nodeType="clickEffect">
                                  <p:stCondLst>
                                    <p:cond delay="0"/>
                                  </p:stCondLst>
                                  <p:childTnLst>
                                    <p:animEffect transition="out" filter="fade">
                                      <p:cBhvr>
                                        <p:cTn id="102" dur="1000"/>
                                        <p:tgtEl>
                                          <p:spTgt spid="15"/>
                                        </p:tgtEl>
                                      </p:cBhvr>
                                    </p:animEffect>
                                    <p:anim calcmode="lin" valueType="num">
                                      <p:cBhvr>
                                        <p:cTn id="103" dur="1000"/>
                                        <p:tgtEl>
                                          <p:spTgt spid="15"/>
                                        </p:tgtEl>
                                        <p:attrNameLst>
                                          <p:attrName>ppt_x</p:attrName>
                                        </p:attrNameLst>
                                      </p:cBhvr>
                                      <p:tavLst>
                                        <p:tav tm="0">
                                          <p:val>
                                            <p:strVal val="ppt_x"/>
                                          </p:val>
                                        </p:tav>
                                        <p:tav tm="100000">
                                          <p:val>
                                            <p:strVal val="ppt_x"/>
                                          </p:val>
                                        </p:tav>
                                      </p:tavLst>
                                    </p:anim>
                                    <p:anim calcmode="lin" valueType="num">
                                      <p:cBhvr>
                                        <p:cTn id="104" dur="1000"/>
                                        <p:tgtEl>
                                          <p:spTgt spid="15"/>
                                        </p:tgtEl>
                                        <p:attrNameLst>
                                          <p:attrName>ppt_y</p:attrName>
                                        </p:attrNameLst>
                                      </p:cBhvr>
                                      <p:tavLst>
                                        <p:tav tm="0">
                                          <p:val>
                                            <p:strVal val="ppt_y"/>
                                          </p:val>
                                        </p:tav>
                                        <p:tav tm="100000">
                                          <p:val>
                                            <p:strVal val="ppt_y+.1"/>
                                          </p:val>
                                        </p:tav>
                                      </p:tavLst>
                                    </p:anim>
                                    <p:set>
                                      <p:cBhvr>
                                        <p:cTn id="105" dur="1" fill="hold">
                                          <p:stCondLst>
                                            <p:cond delay="999"/>
                                          </p:stCondLst>
                                        </p:cTn>
                                        <p:tgtEl>
                                          <p:spTgt spid="15"/>
                                        </p:tgtEl>
                                        <p:attrNameLst>
                                          <p:attrName>style.visibility</p:attrName>
                                        </p:attrNameLst>
                                      </p:cBhvr>
                                      <p:to>
                                        <p:strVal val="hidden"/>
                                      </p:to>
                                    </p:set>
                                  </p:childTnLst>
                                </p:cTn>
                              </p:par>
                              <p:par>
                                <p:cTn id="106" presetID="42" presetClass="exit" presetSubtype="0" fill="hold" grpId="0" nodeType="withEffect">
                                  <p:stCondLst>
                                    <p:cond delay="0"/>
                                  </p:stCondLst>
                                  <p:childTnLst>
                                    <p:animEffect transition="out" filter="fade">
                                      <p:cBhvr>
                                        <p:cTn id="107" dur="1000"/>
                                        <p:tgtEl>
                                          <p:spTgt spid="11"/>
                                        </p:tgtEl>
                                      </p:cBhvr>
                                    </p:animEffect>
                                    <p:anim calcmode="lin" valueType="num">
                                      <p:cBhvr>
                                        <p:cTn id="108" dur="1000"/>
                                        <p:tgtEl>
                                          <p:spTgt spid="11"/>
                                        </p:tgtEl>
                                        <p:attrNameLst>
                                          <p:attrName>ppt_x</p:attrName>
                                        </p:attrNameLst>
                                      </p:cBhvr>
                                      <p:tavLst>
                                        <p:tav tm="0">
                                          <p:val>
                                            <p:strVal val="ppt_x"/>
                                          </p:val>
                                        </p:tav>
                                        <p:tav tm="100000">
                                          <p:val>
                                            <p:strVal val="ppt_x"/>
                                          </p:val>
                                        </p:tav>
                                      </p:tavLst>
                                    </p:anim>
                                    <p:anim calcmode="lin" valueType="num">
                                      <p:cBhvr>
                                        <p:cTn id="109" dur="1000"/>
                                        <p:tgtEl>
                                          <p:spTgt spid="11"/>
                                        </p:tgtEl>
                                        <p:attrNameLst>
                                          <p:attrName>ppt_y</p:attrName>
                                        </p:attrNameLst>
                                      </p:cBhvr>
                                      <p:tavLst>
                                        <p:tav tm="0">
                                          <p:val>
                                            <p:strVal val="ppt_y"/>
                                          </p:val>
                                        </p:tav>
                                        <p:tav tm="100000">
                                          <p:val>
                                            <p:strVal val="ppt_y+.1"/>
                                          </p:val>
                                        </p:tav>
                                      </p:tavLst>
                                    </p:anim>
                                    <p:set>
                                      <p:cBhvr>
                                        <p:cTn id="110" dur="1" fill="hold">
                                          <p:stCondLst>
                                            <p:cond delay="999"/>
                                          </p:stCondLst>
                                        </p:cTn>
                                        <p:tgtEl>
                                          <p:spTgt spid="11"/>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nodeType="clickEffect">
                                  <p:stCondLst>
                                    <p:cond delay="0"/>
                                  </p:stCondLst>
                                  <p:childTnLst>
                                    <p:set>
                                      <p:cBhvr>
                                        <p:cTn id="114" dur="1" fill="hold">
                                          <p:stCondLst>
                                            <p:cond delay="0"/>
                                          </p:stCondLst>
                                        </p:cTn>
                                        <p:tgtEl>
                                          <p:spTgt spid="59"/>
                                        </p:tgtEl>
                                        <p:attrNameLst>
                                          <p:attrName>style.visibility</p:attrName>
                                        </p:attrNameLst>
                                      </p:cBhvr>
                                      <p:to>
                                        <p:strVal val="visible"/>
                                      </p:to>
                                    </p:set>
                                    <p:animEffect transition="in" filter="fade">
                                      <p:cBhvr>
                                        <p:cTn id="115" dur="1000"/>
                                        <p:tgtEl>
                                          <p:spTgt spid="59"/>
                                        </p:tgtEl>
                                      </p:cBhvr>
                                    </p:animEffect>
                                    <p:anim calcmode="lin" valueType="num">
                                      <p:cBhvr>
                                        <p:cTn id="116" dur="1000" fill="hold"/>
                                        <p:tgtEl>
                                          <p:spTgt spid="59"/>
                                        </p:tgtEl>
                                        <p:attrNameLst>
                                          <p:attrName>ppt_x</p:attrName>
                                        </p:attrNameLst>
                                      </p:cBhvr>
                                      <p:tavLst>
                                        <p:tav tm="0">
                                          <p:val>
                                            <p:strVal val="#ppt_x"/>
                                          </p:val>
                                        </p:tav>
                                        <p:tav tm="100000">
                                          <p:val>
                                            <p:strVal val="#ppt_x"/>
                                          </p:val>
                                        </p:tav>
                                      </p:tavLst>
                                    </p:anim>
                                    <p:anim calcmode="lin" valueType="num">
                                      <p:cBhvr>
                                        <p:cTn id="117" dur="1000" fill="hold"/>
                                        <p:tgtEl>
                                          <p:spTgt spid="59"/>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Effect transition="in" filter="fade">
                                      <p:cBhvr>
                                        <p:cTn id="120" dur="1000"/>
                                        <p:tgtEl>
                                          <p:spTgt spid="52"/>
                                        </p:tgtEl>
                                      </p:cBhvr>
                                    </p:animEffect>
                                    <p:anim calcmode="lin" valueType="num">
                                      <p:cBhvr>
                                        <p:cTn id="121" dur="1000" fill="hold"/>
                                        <p:tgtEl>
                                          <p:spTgt spid="52"/>
                                        </p:tgtEl>
                                        <p:attrNameLst>
                                          <p:attrName>ppt_x</p:attrName>
                                        </p:attrNameLst>
                                      </p:cBhvr>
                                      <p:tavLst>
                                        <p:tav tm="0">
                                          <p:val>
                                            <p:strVal val="#ppt_x"/>
                                          </p:val>
                                        </p:tav>
                                        <p:tav tm="100000">
                                          <p:val>
                                            <p:strVal val="#ppt_x"/>
                                          </p:val>
                                        </p:tav>
                                      </p:tavLst>
                                    </p:anim>
                                    <p:anim calcmode="lin" valueType="num">
                                      <p:cBhvr>
                                        <p:cTn id="122"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2" presetClass="exit" presetSubtype="0" fill="hold" nodeType="clickEffect">
                                  <p:stCondLst>
                                    <p:cond delay="0"/>
                                  </p:stCondLst>
                                  <p:childTnLst>
                                    <p:animEffect transition="out" filter="fade">
                                      <p:cBhvr>
                                        <p:cTn id="126" dur="1000"/>
                                        <p:tgtEl>
                                          <p:spTgt spid="22"/>
                                        </p:tgtEl>
                                      </p:cBhvr>
                                    </p:animEffect>
                                    <p:anim calcmode="lin" valueType="num">
                                      <p:cBhvr>
                                        <p:cTn id="127" dur="1000"/>
                                        <p:tgtEl>
                                          <p:spTgt spid="22"/>
                                        </p:tgtEl>
                                        <p:attrNameLst>
                                          <p:attrName>ppt_x</p:attrName>
                                        </p:attrNameLst>
                                      </p:cBhvr>
                                      <p:tavLst>
                                        <p:tav tm="0">
                                          <p:val>
                                            <p:strVal val="ppt_x"/>
                                          </p:val>
                                        </p:tav>
                                        <p:tav tm="100000">
                                          <p:val>
                                            <p:strVal val="ppt_x"/>
                                          </p:val>
                                        </p:tav>
                                      </p:tavLst>
                                    </p:anim>
                                    <p:anim calcmode="lin" valueType="num">
                                      <p:cBhvr>
                                        <p:cTn id="128" dur="1000"/>
                                        <p:tgtEl>
                                          <p:spTgt spid="22"/>
                                        </p:tgtEl>
                                        <p:attrNameLst>
                                          <p:attrName>ppt_y</p:attrName>
                                        </p:attrNameLst>
                                      </p:cBhvr>
                                      <p:tavLst>
                                        <p:tav tm="0">
                                          <p:val>
                                            <p:strVal val="ppt_y"/>
                                          </p:val>
                                        </p:tav>
                                        <p:tav tm="100000">
                                          <p:val>
                                            <p:strVal val="ppt_y+.1"/>
                                          </p:val>
                                        </p:tav>
                                      </p:tavLst>
                                    </p:anim>
                                    <p:set>
                                      <p:cBhvr>
                                        <p:cTn id="129" dur="1" fill="hold">
                                          <p:stCondLst>
                                            <p:cond delay="999"/>
                                          </p:stCondLst>
                                        </p:cTn>
                                        <p:tgtEl>
                                          <p:spTgt spid="22"/>
                                        </p:tgtEl>
                                        <p:attrNameLst>
                                          <p:attrName>style.visibility</p:attrName>
                                        </p:attrNameLst>
                                      </p:cBhvr>
                                      <p:to>
                                        <p:strVal val="hidden"/>
                                      </p:to>
                                    </p:set>
                                  </p:childTnLst>
                                </p:cTn>
                              </p:par>
                              <p:par>
                                <p:cTn id="130" presetID="42" presetClass="exit" presetSubtype="0" fill="hold" grpId="0" nodeType="withEffect">
                                  <p:stCondLst>
                                    <p:cond delay="0"/>
                                  </p:stCondLst>
                                  <p:childTnLst>
                                    <p:animEffect transition="out" filter="fade">
                                      <p:cBhvr>
                                        <p:cTn id="131" dur="1000"/>
                                        <p:tgtEl>
                                          <p:spTgt spid="6"/>
                                        </p:tgtEl>
                                      </p:cBhvr>
                                    </p:animEffect>
                                    <p:anim calcmode="lin" valueType="num">
                                      <p:cBhvr>
                                        <p:cTn id="132" dur="1000"/>
                                        <p:tgtEl>
                                          <p:spTgt spid="6"/>
                                        </p:tgtEl>
                                        <p:attrNameLst>
                                          <p:attrName>ppt_x</p:attrName>
                                        </p:attrNameLst>
                                      </p:cBhvr>
                                      <p:tavLst>
                                        <p:tav tm="0">
                                          <p:val>
                                            <p:strVal val="ppt_x"/>
                                          </p:val>
                                        </p:tav>
                                        <p:tav tm="100000">
                                          <p:val>
                                            <p:strVal val="ppt_x"/>
                                          </p:val>
                                        </p:tav>
                                      </p:tavLst>
                                    </p:anim>
                                    <p:anim calcmode="lin" valueType="num">
                                      <p:cBhvr>
                                        <p:cTn id="133" dur="1000"/>
                                        <p:tgtEl>
                                          <p:spTgt spid="6"/>
                                        </p:tgtEl>
                                        <p:attrNameLst>
                                          <p:attrName>ppt_y</p:attrName>
                                        </p:attrNameLst>
                                      </p:cBhvr>
                                      <p:tavLst>
                                        <p:tav tm="0">
                                          <p:val>
                                            <p:strVal val="ppt_y"/>
                                          </p:val>
                                        </p:tav>
                                        <p:tav tm="100000">
                                          <p:val>
                                            <p:strVal val="ppt_y+.1"/>
                                          </p:val>
                                        </p:tav>
                                      </p:tavLst>
                                    </p:anim>
                                    <p:set>
                                      <p:cBhvr>
                                        <p:cTn id="134" dur="1" fill="hold">
                                          <p:stCondLst>
                                            <p:cond delay="999"/>
                                          </p:stCondLst>
                                        </p:cTn>
                                        <p:tgtEl>
                                          <p:spTgt spid="6"/>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42" presetClass="entr" presetSubtype="0" fill="hold" nodeType="click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fade">
                                      <p:cBhvr>
                                        <p:cTn id="139" dur="1000"/>
                                        <p:tgtEl>
                                          <p:spTgt spid="60"/>
                                        </p:tgtEl>
                                      </p:cBhvr>
                                    </p:animEffect>
                                    <p:anim calcmode="lin" valueType="num">
                                      <p:cBhvr>
                                        <p:cTn id="140" dur="1000" fill="hold"/>
                                        <p:tgtEl>
                                          <p:spTgt spid="60"/>
                                        </p:tgtEl>
                                        <p:attrNameLst>
                                          <p:attrName>ppt_x</p:attrName>
                                        </p:attrNameLst>
                                      </p:cBhvr>
                                      <p:tavLst>
                                        <p:tav tm="0">
                                          <p:val>
                                            <p:strVal val="#ppt_x"/>
                                          </p:val>
                                        </p:tav>
                                        <p:tav tm="100000">
                                          <p:val>
                                            <p:strVal val="#ppt_x"/>
                                          </p:val>
                                        </p:tav>
                                      </p:tavLst>
                                    </p:anim>
                                    <p:anim calcmode="lin" valueType="num">
                                      <p:cBhvr>
                                        <p:cTn id="141" dur="1000" fill="hold"/>
                                        <p:tgtEl>
                                          <p:spTgt spid="60"/>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54"/>
                                        </p:tgtEl>
                                        <p:attrNameLst>
                                          <p:attrName>style.visibility</p:attrName>
                                        </p:attrNameLst>
                                      </p:cBhvr>
                                      <p:to>
                                        <p:strVal val="visible"/>
                                      </p:to>
                                    </p:set>
                                    <p:animEffect transition="in" filter="fade">
                                      <p:cBhvr>
                                        <p:cTn id="144" dur="1000"/>
                                        <p:tgtEl>
                                          <p:spTgt spid="54"/>
                                        </p:tgtEl>
                                      </p:cBhvr>
                                    </p:animEffect>
                                    <p:anim calcmode="lin" valueType="num">
                                      <p:cBhvr>
                                        <p:cTn id="145" dur="1000" fill="hold"/>
                                        <p:tgtEl>
                                          <p:spTgt spid="54"/>
                                        </p:tgtEl>
                                        <p:attrNameLst>
                                          <p:attrName>ppt_x</p:attrName>
                                        </p:attrNameLst>
                                      </p:cBhvr>
                                      <p:tavLst>
                                        <p:tav tm="0">
                                          <p:val>
                                            <p:strVal val="#ppt_x"/>
                                          </p:val>
                                        </p:tav>
                                        <p:tav tm="100000">
                                          <p:val>
                                            <p:strVal val="#ppt_x"/>
                                          </p:val>
                                        </p:tav>
                                      </p:tavLst>
                                    </p:anim>
                                    <p:anim calcmode="lin" valueType="num">
                                      <p:cBhvr>
                                        <p:cTn id="14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38"/>
                                        </p:tgtEl>
                                        <p:attrNameLst>
                                          <p:attrName>style.visibility</p:attrName>
                                        </p:attrNameLst>
                                      </p:cBhvr>
                                      <p:to>
                                        <p:strVal val="visible"/>
                                      </p:to>
                                    </p:set>
                                    <p:animEffect transition="in" filter="fade">
                                      <p:cBhvr>
                                        <p:cTn id="151" dur="1000"/>
                                        <p:tgtEl>
                                          <p:spTgt spid="38"/>
                                        </p:tgtEl>
                                      </p:cBhvr>
                                    </p:animEffect>
                                    <p:anim calcmode="lin" valueType="num">
                                      <p:cBhvr>
                                        <p:cTn id="152" dur="1000" fill="hold"/>
                                        <p:tgtEl>
                                          <p:spTgt spid="38"/>
                                        </p:tgtEl>
                                        <p:attrNameLst>
                                          <p:attrName>ppt_x</p:attrName>
                                        </p:attrNameLst>
                                      </p:cBhvr>
                                      <p:tavLst>
                                        <p:tav tm="0">
                                          <p:val>
                                            <p:strVal val="#ppt_x"/>
                                          </p:val>
                                        </p:tav>
                                        <p:tav tm="100000">
                                          <p:val>
                                            <p:strVal val="#ppt_x"/>
                                          </p:val>
                                        </p:tav>
                                      </p:tavLst>
                                    </p:anim>
                                    <p:anim calcmode="lin" valueType="num">
                                      <p:cBhvr>
                                        <p:cTn id="153" dur="1000" fill="hold"/>
                                        <p:tgtEl>
                                          <p:spTgt spid="38"/>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10"/>
                                        </p:tgtEl>
                                        <p:attrNameLst>
                                          <p:attrName>style.visibility</p:attrName>
                                        </p:attrNameLst>
                                      </p:cBhvr>
                                      <p:to>
                                        <p:strVal val="visible"/>
                                      </p:to>
                                    </p:set>
                                    <p:animEffect transition="in" filter="fade">
                                      <p:cBhvr>
                                        <p:cTn id="156" dur="1000"/>
                                        <p:tgtEl>
                                          <p:spTgt spid="10"/>
                                        </p:tgtEl>
                                      </p:cBhvr>
                                    </p:animEffect>
                                    <p:anim calcmode="lin" valueType="num">
                                      <p:cBhvr>
                                        <p:cTn id="157" dur="1000" fill="hold"/>
                                        <p:tgtEl>
                                          <p:spTgt spid="10"/>
                                        </p:tgtEl>
                                        <p:attrNameLst>
                                          <p:attrName>ppt_x</p:attrName>
                                        </p:attrNameLst>
                                      </p:cBhvr>
                                      <p:tavLst>
                                        <p:tav tm="0">
                                          <p:val>
                                            <p:strVal val="#ppt_x"/>
                                          </p:val>
                                        </p:tav>
                                        <p:tav tm="100000">
                                          <p:val>
                                            <p:strVal val="#ppt_x"/>
                                          </p:val>
                                        </p:tav>
                                      </p:tavLst>
                                    </p:anim>
                                    <p:anim calcmode="lin" valueType="num">
                                      <p:cBhvr>
                                        <p:cTn id="1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nodeType="clickEffect">
                                  <p:stCondLst>
                                    <p:cond delay="0"/>
                                  </p:stCondLst>
                                  <p:childTnLst>
                                    <p:set>
                                      <p:cBhvr>
                                        <p:cTn id="162" dur="1" fill="hold">
                                          <p:stCondLst>
                                            <p:cond delay="0"/>
                                          </p:stCondLst>
                                        </p:cTn>
                                        <p:tgtEl>
                                          <p:spTgt spid="49"/>
                                        </p:tgtEl>
                                        <p:attrNameLst>
                                          <p:attrName>style.visibility</p:attrName>
                                        </p:attrNameLst>
                                      </p:cBhvr>
                                      <p:to>
                                        <p:strVal val="visible"/>
                                      </p:to>
                                    </p:set>
                                    <p:animEffect transition="in" filter="fade">
                                      <p:cBhvr>
                                        <p:cTn id="16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p:bldP spid="5" grpId="0"/>
      <p:bldP spid="6" grpId="0"/>
      <p:bldP spid="7" grpId="0"/>
      <p:bldP spid="8" grpId="0"/>
      <p:bldP spid="38" grpId="0"/>
      <p:bldP spid="12" grpId="0"/>
      <p:bldP spid="43" grpId="0"/>
      <p:bldP spid="46" grpId="0"/>
      <p:bldP spid="47" grpId="0"/>
      <p:bldP spid="52" grpId="0"/>
      <p:bldP spid="5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26753" y="0"/>
            <a:ext cx="8581826" cy="1143000"/>
          </a:xfrm>
        </p:spPr>
        <p:txBody>
          <a:bodyPr>
            <a:normAutofit/>
          </a:bodyPr>
          <a:lstStyle/>
          <a:p>
            <a:r>
              <a:rPr lang="en-US" sz="3200" dirty="0"/>
              <a:t>Trial Innovation </a:t>
            </a:r>
            <a:r>
              <a:rPr lang="en-US" sz="3200" dirty="0"/>
              <a:t>Network: </a:t>
            </a:r>
            <a:r>
              <a:rPr lang="en-US" sz="3200" i="1" dirty="0"/>
              <a:t>Vision</a:t>
            </a:r>
            <a:endParaRPr lang="en-US" sz="3100" i="1"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7001" y="1255282"/>
            <a:ext cx="7276247" cy="464689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7363763" y="863961"/>
            <a:ext cx="3147913" cy="646331"/>
          </a:xfrm>
          <a:prstGeom prst="rect">
            <a:avLst/>
          </a:prstGeom>
          <a:noFill/>
        </p:spPr>
        <p:txBody>
          <a:bodyPr wrap="square" rtlCol="0">
            <a:spAutoFit/>
          </a:bodyPr>
          <a:lstStyle/>
          <a:p>
            <a:pPr algn="ctr"/>
            <a:r>
              <a:rPr lang="en-US" b="1" i="1" dirty="0">
                <a:solidFill>
                  <a:srgbClr val="C00000"/>
                </a:solidFill>
              </a:rPr>
              <a:t>64 Academic Medical Centers</a:t>
            </a:r>
          </a:p>
          <a:p>
            <a:pPr algn="ctr"/>
            <a:r>
              <a:rPr lang="en-US" b="1" i="1" dirty="0">
                <a:solidFill>
                  <a:srgbClr val="C00000"/>
                </a:solidFill>
              </a:rPr>
              <a:t>~300-500 Affiliated Sites</a:t>
            </a:r>
          </a:p>
        </p:txBody>
      </p:sp>
    </p:spTree>
    <p:extLst>
      <p:ext uri="{BB962C8B-B14F-4D97-AF65-F5344CB8AC3E}">
        <p14:creationId xmlns:p14="http://schemas.microsoft.com/office/powerpoint/2010/main" val="21006616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Trial Innovation Network</a:t>
            </a:r>
            <a:br>
              <a:rPr lang="en-US" dirty="0"/>
            </a:br>
            <a:r>
              <a:rPr lang="en-US" i="1" dirty="0"/>
              <a:t>Long Term Strategic Goal</a:t>
            </a:r>
          </a:p>
        </p:txBody>
      </p:sp>
      <p:sp>
        <p:nvSpPr>
          <p:cNvPr id="3" name="Content Placeholder 2"/>
          <p:cNvSpPr>
            <a:spLocks noGrp="1"/>
          </p:cNvSpPr>
          <p:nvPr>
            <p:ph sz="quarter" idx="13"/>
          </p:nvPr>
        </p:nvSpPr>
        <p:spPr>
          <a:xfrm>
            <a:off x="1981200" y="1524000"/>
            <a:ext cx="8229600" cy="4724400"/>
          </a:xfrm>
        </p:spPr>
        <p:txBody>
          <a:bodyPr>
            <a:normAutofit/>
          </a:bodyPr>
          <a:lstStyle/>
          <a:p>
            <a:r>
              <a:rPr lang="en-US" dirty="0"/>
              <a:t>Create a national, federally funded platform for clinical trials and studies that focuses on Operational Innovation and Operational Excellence</a:t>
            </a:r>
            <a:endParaRPr lang="en-US" sz="1400" dirty="0"/>
          </a:p>
          <a:p>
            <a:pPr lvl="1"/>
            <a:r>
              <a:rPr lang="en-US" i="1" dirty="0">
                <a:solidFill>
                  <a:srgbClr val="C00000"/>
                </a:solidFill>
              </a:rPr>
              <a:t>Operational Innovation</a:t>
            </a:r>
            <a:r>
              <a:rPr lang="en-US" dirty="0"/>
              <a:t> – implement and test new approaches to operationalize clinical trials</a:t>
            </a:r>
          </a:p>
          <a:p>
            <a:pPr lvl="1"/>
            <a:r>
              <a:rPr lang="en-US" i="1" dirty="0">
                <a:solidFill>
                  <a:srgbClr val="C00000"/>
                </a:solidFill>
              </a:rPr>
              <a:t>Operational Excellence</a:t>
            </a:r>
            <a:r>
              <a:rPr lang="en-US" dirty="0"/>
              <a:t> – finish studies on time and within budget</a:t>
            </a:r>
          </a:p>
          <a:p>
            <a:pPr marL="0" indent="0">
              <a:buNone/>
            </a:pPr>
            <a:endParaRPr lang="en-US" sz="1400" dirty="0"/>
          </a:p>
          <a:p>
            <a:r>
              <a:rPr lang="en-US" dirty="0"/>
              <a:t>Resource for NIH, industry, and other partners</a:t>
            </a:r>
          </a:p>
        </p:txBody>
      </p:sp>
    </p:spTree>
    <p:extLst>
      <p:ext uri="{BB962C8B-B14F-4D97-AF65-F5344CB8AC3E}">
        <p14:creationId xmlns:p14="http://schemas.microsoft.com/office/powerpoint/2010/main" val="1859370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tsacentral.org/wp-content/uploads/CTSA_consortium_map_1_2_14_resized.jpg"/>
          <p:cNvPicPr>
            <a:picLocks noChangeAspect="1" noChangeArrowheads="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6000"/>
                    </a14:imgEffect>
                    <a14:imgEffect>
                      <a14:brightnessContrast bright="-7000"/>
                    </a14:imgEffect>
                  </a14:imgLayer>
                </a14:imgProps>
              </a:ext>
              <a:ext uri="{28A0092B-C50C-407E-A947-70E740481C1C}">
                <a14:useLocalDpi xmlns:a14="http://schemas.microsoft.com/office/drawing/2010/main"/>
              </a:ext>
            </a:extLst>
          </a:blip>
          <a:srcRect/>
          <a:stretch>
            <a:fillRect/>
          </a:stretch>
        </p:blipFill>
        <p:spPr bwMode="auto">
          <a:xfrm>
            <a:off x="923260" y="84173"/>
            <a:ext cx="10345479" cy="6773827"/>
          </a:xfrm>
          <a:prstGeom prst="rect">
            <a:avLst/>
          </a:prstGeom>
          <a:noFill/>
        </p:spPr>
      </p:pic>
      <p:sp>
        <p:nvSpPr>
          <p:cNvPr id="2" name="Title 1"/>
          <p:cNvSpPr>
            <a:spLocks noGrp="1"/>
          </p:cNvSpPr>
          <p:nvPr>
            <p:ph type="ctrTitle"/>
          </p:nvPr>
        </p:nvSpPr>
        <p:spPr/>
        <p:txBody>
          <a:bodyPr>
            <a:normAutofit/>
          </a:bodyPr>
          <a:lstStyle/>
          <a:p>
            <a:r>
              <a:rPr lang="en-US" sz="5400" b="1" dirty="0">
                <a:solidFill>
                  <a:schemeClr val="tx1">
                    <a:lumMod val="95000"/>
                    <a:lumOff val="5000"/>
                  </a:schemeClr>
                </a:solidFill>
              </a:rPr>
              <a:t>Recruitment Innovation Center Results of a CTSA Capabilities Assessment Survey</a:t>
            </a:r>
          </a:p>
        </p:txBody>
      </p:sp>
      <p:sp>
        <p:nvSpPr>
          <p:cNvPr id="4" name="TextBox 3"/>
          <p:cNvSpPr txBox="1"/>
          <p:nvPr/>
        </p:nvSpPr>
        <p:spPr>
          <a:xfrm>
            <a:off x="6390167" y="4284921"/>
            <a:ext cx="4061638"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October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927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Overview</a:t>
            </a:r>
          </a:p>
        </p:txBody>
      </p:sp>
      <p:sp>
        <p:nvSpPr>
          <p:cNvPr id="3" name="Content Placeholder 2"/>
          <p:cNvSpPr>
            <a:spLocks noGrp="1"/>
          </p:cNvSpPr>
          <p:nvPr>
            <p:ph idx="1"/>
          </p:nvPr>
        </p:nvSpPr>
        <p:spPr>
          <a:xfrm>
            <a:off x="838200" y="1517015"/>
            <a:ext cx="10515600" cy="4351338"/>
          </a:xfrm>
        </p:spPr>
        <p:txBody>
          <a:bodyPr/>
          <a:lstStyle/>
          <a:p>
            <a:r>
              <a:rPr lang="en-US" dirty="0"/>
              <a:t>Purpose and Aims</a:t>
            </a:r>
          </a:p>
          <a:p>
            <a:r>
              <a:rPr lang="en-US" dirty="0"/>
              <a:t>Methods</a:t>
            </a:r>
          </a:p>
          <a:p>
            <a:r>
              <a:rPr lang="en-US" dirty="0"/>
              <a:t>Findings</a:t>
            </a:r>
          </a:p>
          <a:p>
            <a:r>
              <a:rPr lang="en-US" dirty="0"/>
              <a:t>Results</a:t>
            </a:r>
          </a:p>
          <a:p>
            <a:r>
              <a:rPr lang="en-US" dirty="0"/>
              <a:t>Concluding comments</a:t>
            </a:r>
          </a:p>
          <a:p>
            <a:r>
              <a:rPr lang="en-US" dirty="0"/>
              <a:t>Next Steps</a:t>
            </a:r>
          </a:p>
        </p:txBody>
      </p:sp>
      <p:pic>
        <p:nvPicPr>
          <p:cNvPr id="1026" name="Picture 2" descr="Looking at the sky Stock Photograph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2697" y="1620743"/>
            <a:ext cx="6241716" cy="414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6359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Purpose/Aims of RIC Survey</a:t>
            </a:r>
          </a:p>
        </p:txBody>
      </p:sp>
      <p:sp>
        <p:nvSpPr>
          <p:cNvPr id="3" name="Content Placeholder 2"/>
          <p:cNvSpPr>
            <a:spLocks noGrp="1"/>
          </p:cNvSpPr>
          <p:nvPr>
            <p:ph idx="1"/>
          </p:nvPr>
        </p:nvSpPr>
        <p:spPr>
          <a:xfrm>
            <a:off x="973668" y="2060874"/>
            <a:ext cx="5812896" cy="3333154"/>
          </a:xfrm>
        </p:spPr>
        <p:txBody>
          <a:bodyPr>
            <a:normAutofit/>
          </a:bodyPr>
          <a:lstStyle/>
          <a:p>
            <a:r>
              <a:rPr lang="en-US" dirty="0"/>
              <a:t>Perception based, exploratory</a:t>
            </a:r>
          </a:p>
          <a:p>
            <a:r>
              <a:rPr lang="en-GB" dirty="0"/>
              <a:t>Clarify recruitment and retention challenges </a:t>
            </a:r>
          </a:p>
          <a:p>
            <a:pPr lvl="0"/>
            <a:r>
              <a:rPr lang="en-GB" dirty="0"/>
              <a:t>Prioritize RIC services based on need</a:t>
            </a:r>
            <a:endParaRPr lang="en-US" dirty="0"/>
          </a:p>
        </p:txBody>
      </p:sp>
      <p:pic>
        <p:nvPicPr>
          <p:cNvPr id="1026" name="Picture 2" descr="Image result for lighthouse imag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77451" y="1603375"/>
            <a:ext cx="2828925" cy="424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8888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 y="491012"/>
            <a:ext cx="10515600" cy="1325563"/>
          </a:xfrm>
        </p:spPr>
        <p:txBody>
          <a:bodyPr/>
          <a:lstStyle/>
          <a:p>
            <a:r>
              <a:rPr lang="en-US" b="1" dirty="0"/>
              <a:t>Methods</a:t>
            </a:r>
          </a:p>
        </p:txBody>
      </p:sp>
      <p:sp>
        <p:nvSpPr>
          <p:cNvPr id="3" name="Content Placeholder 2"/>
          <p:cNvSpPr>
            <a:spLocks noGrp="1"/>
          </p:cNvSpPr>
          <p:nvPr>
            <p:ph idx="1"/>
          </p:nvPr>
        </p:nvSpPr>
        <p:spPr>
          <a:xfrm>
            <a:off x="792480" y="1930875"/>
            <a:ext cx="7119068" cy="3477895"/>
          </a:xfrm>
        </p:spPr>
        <p:txBody>
          <a:bodyPr/>
          <a:lstStyle/>
          <a:p>
            <a:r>
              <a:rPr lang="en-US" dirty="0"/>
              <a:t>Invitation emailed to Investigators at 64 Hubs</a:t>
            </a:r>
          </a:p>
          <a:p>
            <a:r>
              <a:rPr lang="en-US" dirty="0"/>
              <a:t>Encouraged to delegate</a:t>
            </a:r>
          </a:p>
          <a:p>
            <a:r>
              <a:rPr lang="en-US" dirty="0"/>
              <a:t>REDCap survey</a:t>
            </a:r>
          </a:p>
          <a:p>
            <a:r>
              <a:rPr lang="en-US" dirty="0"/>
              <a:t>3 weeks to complete</a:t>
            </a:r>
          </a:p>
          <a:p>
            <a:r>
              <a:rPr lang="en-US" dirty="0"/>
              <a:t>Anonymous</a:t>
            </a:r>
          </a:p>
        </p:txBody>
      </p:sp>
      <p:sp>
        <p:nvSpPr>
          <p:cNvPr id="6" name="AutoShape 6" descr="Image result for What is red cap?"/>
          <p:cNvSpPr>
            <a:spLocks noChangeAspect="1" noChangeArrowheads="1"/>
          </p:cNvSpPr>
          <p:nvPr/>
        </p:nvSpPr>
        <p:spPr bwMode="auto">
          <a:xfrm>
            <a:off x="155575" y="-579438"/>
            <a:ext cx="1219200" cy="1219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Road, Start, Beginning, Intention, Plant, Stop, Desig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22335" y="2566867"/>
            <a:ext cx="5674796" cy="3192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054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Findings – Descriptive Statistics</a:t>
            </a:r>
          </a:p>
        </p:txBody>
      </p:sp>
      <p:sp>
        <p:nvSpPr>
          <p:cNvPr id="3" name="Content Placeholder 2"/>
          <p:cNvSpPr>
            <a:spLocks noGrp="1"/>
          </p:cNvSpPr>
          <p:nvPr>
            <p:ph idx="1"/>
          </p:nvPr>
        </p:nvSpPr>
        <p:spPr/>
        <p:txBody>
          <a:bodyPr/>
          <a:lstStyle/>
          <a:p>
            <a:r>
              <a:rPr lang="en-US" dirty="0"/>
              <a:t>Responses from 53 (83%) CTSAs</a:t>
            </a:r>
          </a:p>
          <a:p>
            <a:pPr lvl="1"/>
            <a:r>
              <a:rPr lang="en-US" dirty="0"/>
              <a:t>20 (38%) Principal Investigators</a:t>
            </a:r>
          </a:p>
          <a:p>
            <a:pPr lvl="1"/>
            <a:r>
              <a:rPr lang="en-US" dirty="0"/>
              <a:t> 9 (17%) Recruitment Specialist</a:t>
            </a:r>
          </a:p>
          <a:p>
            <a:pPr lvl="1"/>
            <a:r>
              <a:rPr lang="en-US" dirty="0"/>
              <a:t>24 (45%) Other </a:t>
            </a:r>
            <a:r>
              <a:rPr lang="en-US" sz="1800" dirty="0"/>
              <a:t>(Director/Executive Directors)</a:t>
            </a:r>
          </a:p>
          <a:p>
            <a:r>
              <a:rPr lang="en-US" dirty="0"/>
              <a:t>High question completion rate</a:t>
            </a:r>
          </a:p>
          <a:p>
            <a:r>
              <a:rPr lang="en-US" dirty="0"/>
              <a:t>We are measuring people’s perceptions</a:t>
            </a:r>
          </a:p>
        </p:txBody>
      </p:sp>
      <p:pic>
        <p:nvPicPr>
          <p:cNvPr id="3074" name="Picture 2" descr="Magnifying Glass, Search, To Fi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78442" y="3104539"/>
            <a:ext cx="2585244" cy="258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9167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Recruitment and Retention Goals</a:t>
            </a:r>
          </a:p>
        </p:txBody>
      </p:sp>
      <p:graphicFrame>
        <p:nvGraphicFramePr>
          <p:cNvPr id="14" name="Content Placeholder 13"/>
          <p:cNvGraphicFramePr>
            <a:graphicFrameLocks noGrp="1"/>
          </p:cNvGraphicFramePr>
          <p:nvPr>
            <p:ph sz="half" idx="1"/>
            <p:extLst/>
          </p:nvPr>
        </p:nvGraphicFramePr>
        <p:xfrm>
          <a:off x="389106" y="1381328"/>
          <a:ext cx="5630694" cy="47956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ontent Placeholder 14"/>
          <p:cNvGraphicFramePr>
            <a:graphicFrameLocks noGrp="1"/>
          </p:cNvGraphicFramePr>
          <p:nvPr>
            <p:ph sz="half" idx="2"/>
            <p:extLst/>
          </p:nvPr>
        </p:nvGraphicFramePr>
        <p:xfrm>
          <a:off x="6181927" y="1381327"/>
          <a:ext cx="5812277" cy="47956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3050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RIC Services- Most to Least Useful</a:t>
            </a:r>
          </a:p>
        </p:txBody>
      </p:sp>
      <p:graphicFrame>
        <p:nvGraphicFramePr>
          <p:cNvPr id="5" name="Content Placeholder 4"/>
          <p:cNvGraphicFramePr>
            <a:graphicFrameLocks noGrp="1"/>
          </p:cNvGraphicFramePr>
          <p:nvPr>
            <p:ph idx="1"/>
            <p:extLst/>
          </p:nvPr>
        </p:nvGraphicFramePr>
        <p:xfrm>
          <a:off x="382771" y="1339702"/>
          <a:ext cx="11525693" cy="527374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71973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056B27-82C9-9F41-A96B-DDA543F718E2}"/>
              </a:ext>
            </a:extLst>
          </p:cNvPr>
          <p:cNvSpPr>
            <a:spLocks noGrp="1"/>
          </p:cNvSpPr>
          <p:nvPr>
            <p:ph type="title"/>
          </p:nvPr>
        </p:nvSpPr>
        <p:spPr>
          <a:xfrm>
            <a:off x="691053" y="2967318"/>
            <a:ext cx="10977627" cy="1143000"/>
          </a:xfrm>
        </p:spPr>
        <p:txBody>
          <a:bodyPr/>
          <a:lstStyle/>
          <a:p>
            <a:r>
              <a:rPr lang="en-US" sz="2800" b="1" dirty="0">
                <a:latin typeface="Avenir Roman" panose="02000503020000020003" pitchFamily="2" charset="0"/>
              </a:rPr>
              <a:t>Disclosures as of October 9, 2020: </a:t>
            </a:r>
            <a:br>
              <a:rPr lang="en-US" sz="2800" b="1" dirty="0">
                <a:latin typeface="Avenir Roman" panose="02000503020000020003" pitchFamily="2" charset="0"/>
              </a:rPr>
            </a:br>
            <a:r>
              <a:rPr lang="en-US" sz="600" b="1" dirty="0">
                <a:solidFill>
                  <a:schemeClr val="bg1"/>
                </a:solidFill>
                <a:latin typeface="Avenir Roman" panose="02000503020000020003" pitchFamily="2" charset="0"/>
              </a:rPr>
              <a:t>son</a:t>
            </a:r>
            <a:r>
              <a:rPr lang="en-US" sz="2667" b="1" dirty="0">
                <a:latin typeface="Univers 47 Condensed Light"/>
              </a:rPr>
              <a:t/>
            </a:r>
            <a:br>
              <a:rPr lang="en-US" sz="2667" b="1" dirty="0">
                <a:latin typeface="Univers 47 Condensed Light"/>
              </a:rPr>
            </a:br>
            <a:r>
              <a:rPr lang="en-US" sz="2600" b="1" dirty="0">
                <a:latin typeface="Avenir Roman" panose="02000503020000020003" pitchFamily="2" charset="0"/>
                <a:cs typeface="Avenir Book"/>
              </a:rPr>
              <a:t>Consuelo H. Wilkins, MD, MSCI</a:t>
            </a: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400" dirty="0">
                <a:latin typeface="Avenir Roman" panose="02000503020000020003" pitchFamily="2" charset="0"/>
                <a:cs typeface="Avenir Book"/>
              </a:rPr>
              <a:t>Vice President for Health Equity, Vanderbilt University Medical Center </a:t>
            </a:r>
            <a:br>
              <a:rPr lang="en-US" sz="2400" dirty="0">
                <a:latin typeface="Avenir Roman" panose="02000503020000020003" pitchFamily="2" charset="0"/>
                <a:cs typeface="Avenir Book"/>
              </a:rPr>
            </a:br>
            <a:r>
              <a:rPr lang="en-US" sz="2400" dirty="0">
                <a:latin typeface="Avenir Roman" panose="02000503020000020003" pitchFamily="2" charset="0"/>
              </a:rPr>
              <a:t>Associate Dean for Health Equity, Vanderbilt University School of Medicine</a:t>
            </a:r>
            <a:br>
              <a:rPr lang="en-US" sz="2400" dirty="0">
                <a:latin typeface="Avenir Roman" panose="02000503020000020003" pitchFamily="2" charset="0"/>
              </a:rPr>
            </a:br>
            <a:r>
              <a:rPr lang="en-US" sz="2400" dirty="0">
                <a:latin typeface="Avenir Roman" panose="02000503020000020003" pitchFamily="2" charset="0"/>
              </a:rPr>
              <a:t>Professor of Medicine, Vanderbilt University School of Medicine</a:t>
            </a:r>
            <a:br>
              <a:rPr lang="en-US" sz="2400" dirty="0">
                <a:latin typeface="Avenir Roman" panose="02000503020000020003" pitchFamily="2" charset="0"/>
              </a:rPr>
            </a:br>
            <a:r>
              <a:rPr lang="en-US" sz="2400" dirty="0">
                <a:latin typeface="Avenir Roman" panose="02000503020000020003" pitchFamily="2" charset="0"/>
              </a:rPr>
              <a:t>Executive Director, Meharry-Vanderbilt Alliance</a:t>
            </a:r>
            <a:r>
              <a:rPr lang="en-US" sz="2400" dirty="0">
                <a:latin typeface="Avenir Roman" panose="02000503020000020003" pitchFamily="2" charset="0"/>
                <a:cs typeface="Avenir Book"/>
              </a:rPr>
              <a:t>                     </a:t>
            </a: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r>
            <a:br>
              <a:rPr lang="en-US" sz="2600" dirty="0">
                <a:latin typeface="Avenir Roman" panose="02000503020000020003" pitchFamily="2" charset="0"/>
                <a:cs typeface="Avenir Book"/>
              </a:rPr>
            </a:br>
            <a:r>
              <a:rPr lang="en-US" sz="2600" dirty="0">
                <a:latin typeface="Avenir Roman" panose="02000503020000020003" pitchFamily="2" charset="0"/>
                <a:cs typeface="Avenir Book"/>
              </a:rPr>
              <a:t>									</a:t>
            </a:r>
            <a:r>
              <a:rPr lang="en-US" sz="1800" b="1" dirty="0">
                <a:solidFill>
                  <a:schemeClr val="bg1">
                    <a:lumMod val="65000"/>
                  </a:schemeClr>
                </a:solidFill>
                <a:latin typeface="Avenir Book"/>
                <a:cs typeface="Avenir Book"/>
              </a:rPr>
              <a:t>Twitter: </a:t>
            </a:r>
            <a:r>
              <a:rPr lang="en-US" sz="1800" b="1" i="1" dirty="0">
                <a:solidFill>
                  <a:schemeClr val="bg1">
                    <a:lumMod val="65000"/>
                  </a:schemeClr>
                </a:solidFill>
                <a:latin typeface="Avenir Book"/>
                <a:cs typeface="Avenir Book"/>
              </a:rPr>
              <a:t>@</a:t>
            </a:r>
            <a:r>
              <a:rPr lang="en-US" sz="1800" b="1" i="1" dirty="0" err="1">
                <a:solidFill>
                  <a:schemeClr val="bg1">
                    <a:lumMod val="65000"/>
                  </a:schemeClr>
                </a:solidFill>
                <a:latin typeface="Avenir Book"/>
                <a:cs typeface="Avenir Book"/>
              </a:rPr>
              <a:t>DrCHWilkins</a:t>
            </a:r>
            <a:r>
              <a:rPr lang="en-US" sz="1800" b="1" i="1" dirty="0">
                <a:solidFill>
                  <a:schemeClr val="bg1">
                    <a:lumMod val="65000"/>
                  </a:schemeClr>
                </a:solidFill>
                <a:latin typeface="Avenir Book"/>
                <a:cs typeface="Avenir Book"/>
              </a:rPr>
              <a:t> </a:t>
            </a:r>
            <a:endParaRPr lang="en-US" sz="1800" b="1" dirty="0">
              <a:solidFill>
                <a:schemeClr val="bg1">
                  <a:lumMod val="65000"/>
                </a:schemeClr>
              </a:solidFill>
              <a:latin typeface="Univers 47 Condensed Light"/>
            </a:endParaRPr>
          </a:p>
        </p:txBody>
      </p:sp>
      <p:sp>
        <p:nvSpPr>
          <p:cNvPr id="5" name="Content Placeholder 2">
            <a:extLst>
              <a:ext uri="{FF2B5EF4-FFF2-40B4-BE49-F238E27FC236}">
                <a16:creationId xmlns:a16="http://schemas.microsoft.com/office/drawing/2014/main" xmlns="" id="{632A6AB8-A4F1-AD42-AC35-AE9ED9711D41}"/>
              </a:ext>
            </a:extLst>
          </p:cNvPr>
          <p:cNvSpPr>
            <a:spLocks noGrp="1"/>
          </p:cNvSpPr>
          <p:nvPr>
            <p:ph idx="1"/>
          </p:nvPr>
        </p:nvSpPr>
        <p:spPr>
          <a:xfrm>
            <a:off x="1255059" y="2967318"/>
            <a:ext cx="10413621" cy="3146611"/>
          </a:xfrm>
          <a:ln>
            <a:solidFill>
              <a:srgbClr val="002060"/>
            </a:solidFill>
          </a:ln>
        </p:spPr>
        <p:txBody>
          <a:bodyPr>
            <a:normAutofit/>
          </a:bodyPr>
          <a:lstStyle/>
          <a:p>
            <a:pPr marL="114276" indent="0">
              <a:buNone/>
            </a:pPr>
            <a:endParaRPr lang="en-US" dirty="0">
              <a:solidFill>
                <a:schemeClr val="tx2"/>
              </a:solidFill>
              <a:latin typeface="Avenir Roman" panose="02000503020000020003" pitchFamily="2" charset="0"/>
            </a:endParaRPr>
          </a:p>
          <a:p>
            <a:pPr marL="114276" indent="0">
              <a:buNone/>
            </a:pPr>
            <a:r>
              <a:rPr lang="en-US" sz="2800" b="1" dirty="0">
                <a:solidFill>
                  <a:schemeClr val="tx2"/>
                </a:solidFill>
                <a:latin typeface="Avenir Roman" panose="02000503020000020003" pitchFamily="2" charset="0"/>
              </a:rPr>
              <a:t>Dr. Wilkins receives research support from:</a:t>
            </a:r>
          </a:p>
          <a:p>
            <a:pPr lvl="1"/>
            <a:r>
              <a:rPr lang="en-US" sz="2400" dirty="0">
                <a:solidFill>
                  <a:schemeClr val="tx2"/>
                </a:solidFill>
                <a:latin typeface="Avenir Roman" panose="02000503020000020003" pitchFamily="2" charset="0"/>
              </a:rPr>
              <a:t>National Institutes of Health</a:t>
            </a:r>
          </a:p>
          <a:p>
            <a:pPr lvl="1"/>
            <a:r>
              <a:rPr lang="en-US" sz="2400" dirty="0">
                <a:solidFill>
                  <a:schemeClr val="tx2"/>
                </a:solidFill>
                <a:latin typeface="Avenir Roman" panose="02000503020000020003" pitchFamily="2" charset="0"/>
              </a:rPr>
              <a:t>Patient-Centered Outcomes Research Institute</a:t>
            </a:r>
          </a:p>
          <a:p>
            <a:pPr lvl="1"/>
            <a:r>
              <a:rPr lang="en-US" sz="2400" dirty="0">
                <a:solidFill>
                  <a:schemeClr val="tx2"/>
                </a:solidFill>
                <a:latin typeface="Avenir Roman" panose="02000503020000020003" pitchFamily="2" charset="0"/>
              </a:rPr>
              <a:t>Robert Wood Johnson Foundation</a:t>
            </a:r>
          </a:p>
          <a:p>
            <a:pPr lvl="1"/>
            <a:r>
              <a:rPr lang="en-US" sz="2400" dirty="0">
                <a:solidFill>
                  <a:schemeClr val="tx2"/>
                </a:solidFill>
                <a:latin typeface="Avenir Roman" panose="02000503020000020003" pitchFamily="2" charset="0"/>
              </a:rPr>
              <a:t>American College of Radiology</a:t>
            </a:r>
          </a:p>
          <a:p>
            <a:pPr lvl="1"/>
            <a:r>
              <a:rPr lang="en-US" sz="2400" dirty="0">
                <a:solidFill>
                  <a:schemeClr val="tx2"/>
                </a:solidFill>
                <a:latin typeface="Avenir Roman" panose="02000503020000020003" pitchFamily="2" charset="0"/>
              </a:rPr>
              <a:t>IBM</a:t>
            </a:r>
          </a:p>
          <a:p>
            <a:pPr marL="114276" indent="0">
              <a:buNone/>
            </a:pPr>
            <a:endParaRPr lang="en-US" dirty="0">
              <a:solidFill>
                <a:schemeClr val="tx2"/>
              </a:solidFill>
              <a:latin typeface="Avenir Roman" panose="02000503020000020003" pitchFamily="2" charset="0"/>
            </a:endParaRPr>
          </a:p>
        </p:txBody>
      </p:sp>
    </p:spTree>
    <p:extLst>
      <p:ext uri="{BB962C8B-B14F-4D97-AF65-F5344CB8AC3E}">
        <p14:creationId xmlns:p14="http://schemas.microsoft.com/office/powerpoint/2010/main" val="1171962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549" y="365383"/>
            <a:ext cx="6781135" cy="2243167"/>
          </a:xfrm>
          <a:prstGeom prst="rect">
            <a:avLst/>
          </a:prstGeom>
        </p:spPr>
      </p:pic>
      <p:pic>
        <p:nvPicPr>
          <p:cNvPr id="3" name="Picture 2"/>
          <p:cNvPicPr>
            <a:picLocks noChangeAspect="1"/>
          </p:cNvPicPr>
          <p:nvPr/>
        </p:nvPicPr>
        <p:blipFill>
          <a:blip r:embed="rId4"/>
          <a:stretch>
            <a:fillRect/>
          </a:stretch>
        </p:blipFill>
        <p:spPr>
          <a:xfrm>
            <a:off x="1400175" y="1004888"/>
            <a:ext cx="6606141" cy="3410270"/>
          </a:xfrm>
          <a:prstGeom prst="rect">
            <a:avLst/>
          </a:prstGeom>
        </p:spPr>
      </p:pic>
      <p:pic>
        <p:nvPicPr>
          <p:cNvPr id="4" name="Picture 3"/>
          <p:cNvPicPr>
            <a:picLocks noChangeAspect="1"/>
          </p:cNvPicPr>
          <p:nvPr/>
        </p:nvPicPr>
        <p:blipFill>
          <a:blip r:embed="rId5"/>
          <a:stretch>
            <a:fillRect/>
          </a:stretch>
        </p:blipFill>
        <p:spPr>
          <a:xfrm>
            <a:off x="5307309" y="1279467"/>
            <a:ext cx="6080162" cy="5483061"/>
          </a:xfrm>
          <a:prstGeom prst="rect">
            <a:avLst/>
          </a:prstGeom>
        </p:spPr>
      </p:pic>
    </p:spTree>
    <p:extLst>
      <p:ext uri="{BB962C8B-B14F-4D97-AF65-F5344CB8AC3E}">
        <p14:creationId xmlns:p14="http://schemas.microsoft.com/office/powerpoint/2010/main" val="363303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Researchers Registry Access</a:t>
            </a:r>
          </a:p>
        </p:txBody>
      </p:sp>
      <p:sp>
        <p:nvSpPr>
          <p:cNvPr id="11" name="Content Placeholder 10"/>
          <p:cNvSpPr>
            <a:spLocks noGrp="1"/>
          </p:cNvSpPr>
          <p:nvPr>
            <p:ph sz="half" idx="1"/>
          </p:nvPr>
        </p:nvSpPr>
        <p:spPr>
          <a:xfrm>
            <a:off x="838200" y="1690688"/>
            <a:ext cx="5181600" cy="4351338"/>
          </a:xfrm>
        </p:spPr>
        <p:txBody>
          <a:bodyPr/>
          <a:lstStyle/>
          <a:p>
            <a:r>
              <a:rPr lang="en-US" dirty="0"/>
              <a:t>53% reported having a local registry</a:t>
            </a:r>
          </a:p>
          <a:p>
            <a:r>
              <a:rPr lang="en-US" dirty="0"/>
              <a:t>64% are able to re-contact potential participants</a:t>
            </a:r>
          </a:p>
          <a:p>
            <a:endParaRPr lang="en-US" dirty="0"/>
          </a:p>
          <a:p>
            <a:endParaRPr lang="en-US" dirty="0"/>
          </a:p>
          <a:p>
            <a:r>
              <a:rPr lang="en-US" dirty="0"/>
              <a:t>55% reported routinely referring to ResearchMatch</a:t>
            </a:r>
          </a:p>
          <a:p>
            <a:pPr marL="0" indent="0">
              <a:buNone/>
            </a:pPr>
            <a:endParaRPr lang="en-US" dirty="0"/>
          </a:p>
        </p:txBody>
      </p:sp>
      <p:pic>
        <p:nvPicPr>
          <p:cNvPr id="1026" name="Picture 2" descr="https://www.researchmatch.org/assets/img/RSMColorStackedtagNoWhitespac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4465" y="4428476"/>
            <a:ext cx="3407554" cy="12494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3057" y="1594735"/>
            <a:ext cx="2962460" cy="2226077"/>
          </a:xfrm>
          <a:prstGeom prst="rect">
            <a:avLst/>
          </a:prstGeom>
        </p:spPr>
      </p:pic>
    </p:spTree>
    <p:extLst>
      <p:ext uri="{BB962C8B-B14F-4D97-AF65-F5344CB8AC3E}">
        <p14:creationId xmlns:p14="http://schemas.microsoft.com/office/powerpoint/2010/main" val="21786030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Methods are Believed Most Effective?</a:t>
            </a:r>
          </a:p>
        </p:txBody>
      </p:sp>
      <p:graphicFrame>
        <p:nvGraphicFramePr>
          <p:cNvPr id="7" name="Content Placeholder 6"/>
          <p:cNvGraphicFramePr>
            <a:graphicFrameLocks noGrp="1"/>
          </p:cNvGraphicFramePr>
          <p:nvPr>
            <p:ph sz="half" idx="2"/>
            <p:extLst/>
          </p:nvPr>
        </p:nvGraphicFramePr>
        <p:xfrm>
          <a:off x="6012180" y="1367246"/>
          <a:ext cx="5341620" cy="51641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ontent Placeholder 5"/>
          <p:cNvGraphicFramePr>
            <a:graphicFrameLocks noGrp="1"/>
          </p:cNvGraphicFramePr>
          <p:nvPr>
            <p:ph sz="half" idx="1"/>
            <p:extLst/>
          </p:nvPr>
        </p:nvGraphicFramePr>
        <p:xfrm>
          <a:off x="223284" y="1367246"/>
          <a:ext cx="5796516" cy="51641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698773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53" y="532200"/>
            <a:ext cx="10972799" cy="1143000"/>
          </a:xfrm>
        </p:spPr>
        <p:txBody>
          <a:bodyPr/>
          <a:lstStyle/>
          <a:p>
            <a:r>
              <a:rPr lang="en-GB" b="1" dirty="0">
                <a:latin typeface="Avenir Roman" panose="02000503020000020003" pitchFamily="2" charset="0"/>
              </a:rPr>
              <a:t>Why engage communities in research?</a:t>
            </a:r>
          </a:p>
        </p:txBody>
      </p:sp>
      <p:sp>
        <p:nvSpPr>
          <p:cNvPr id="4" name="Content Placeholder 3"/>
          <p:cNvSpPr>
            <a:spLocks noGrp="1"/>
          </p:cNvSpPr>
          <p:nvPr>
            <p:ph idx="1"/>
          </p:nvPr>
        </p:nvSpPr>
        <p:spPr>
          <a:xfrm>
            <a:off x="835368" y="1869783"/>
            <a:ext cx="10767483" cy="920698"/>
          </a:xfrm>
          <a:prstGeom prst="rect">
            <a:avLst/>
          </a:prstGeom>
        </p:spPr>
        <p:txBody>
          <a:bodyPr wrap="square">
            <a:spAutoFit/>
          </a:bodyPr>
          <a:lstStyle/>
          <a:p>
            <a:pPr marL="0" indent="0">
              <a:buNone/>
            </a:pPr>
            <a:r>
              <a:rPr lang="en-GB" sz="3600" i="1" spc="-80" dirty="0">
                <a:latin typeface="Avenir Roman" panose="02000503020000020003" pitchFamily="2" charset="0"/>
              </a:rPr>
              <a:t>There is no substitute for the lived experience. </a:t>
            </a:r>
          </a:p>
        </p:txBody>
      </p:sp>
      <p:sp>
        <p:nvSpPr>
          <p:cNvPr id="5" name="TextBox 4"/>
          <p:cNvSpPr txBox="1"/>
          <p:nvPr/>
        </p:nvSpPr>
        <p:spPr>
          <a:xfrm>
            <a:off x="222442" y="6411401"/>
            <a:ext cx="4479463" cy="330332"/>
          </a:xfrm>
          <a:prstGeom prst="rect">
            <a:avLst/>
          </a:prstGeom>
          <a:noFill/>
        </p:spPr>
        <p:txBody>
          <a:bodyPr wrap="square" lIns="121271" tIns="60635" rIns="121271" bIns="60635" rtlCol="0">
            <a:spAutoFit/>
          </a:bodyPr>
          <a:lstStyle/>
          <a:p>
            <a:pPr defTabSz="606097" fontAlgn="base">
              <a:spcBef>
                <a:spcPct val="0"/>
              </a:spcBef>
              <a:spcAft>
                <a:spcPct val="0"/>
              </a:spcAft>
            </a:pPr>
            <a:r>
              <a:rPr lang="en-US" sz="1351" b="1" dirty="0">
                <a:solidFill>
                  <a:prstClr val="black"/>
                </a:solidFill>
                <a:latin typeface="Arial" charset="0"/>
                <a:ea typeface="ＭＳ Ｐゴシック" charset="0"/>
                <a:cs typeface="ＭＳ Ｐゴシック" charset="0"/>
              </a:rPr>
              <a:t>Wilkins CH. Slide created March 2016.</a:t>
            </a:r>
          </a:p>
        </p:txBody>
      </p:sp>
      <p:sp>
        <p:nvSpPr>
          <p:cNvPr id="6" name="Content Placeholder 3"/>
          <p:cNvSpPr txBox="1">
            <a:spLocks/>
          </p:cNvSpPr>
          <p:nvPr/>
        </p:nvSpPr>
        <p:spPr>
          <a:xfrm>
            <a:off x="519215" y="2912715"/>
            <a:ext cx="6035963" cy="2557860"/>
          </a:xfrm>
          <a:prstGeom prst="rect">
            <a:avLst/>
          </a:prstGeom>
          <a:noFill/>
          <a:ln>
            <a:noFill/>
          </a:ln>
        </p:spPr>
        <p:txBody>
          <a:bodyPr wrap="square" lIns="90763" tIns="90763" rIns="90763" bIns="90763" anchor="t" anchorCtr="0">
            <a:sp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defTabSz="907627">
              <a:spcBef>
                <a:spcPts val="320"/>
              </a:spcBef>
              <a:buClr>
                <a:srgbClr val="000000"/>
              </a:buClr>
              <a:buNone/>
            </a:pPr>
            <a:endParaRPr lang="en-GB" sz="2133" i="1" dirty="0">
              <a:solidFill>
                <a:srgbClr val="000000"/>
              </a:solidFill>
              <a:latin typeface="Avenir Roman" panose="02000503020000020003" pitchFamily="2" charset="0"/>
            </a:endParaRPr>
          </a:p>
          <a:p>
            <a:pPr marL="0" indent="0" defTabSz="907627">
              <a:spcBef>
                <a:spcPts val="320"/>
              </a:spcBef>
              <a:buClr>
                <a:srgbClr val="000000"/>
              </a:buClr>
              <a:buNone/>
            </a:pPr>
            <a:endParaRPr lang="en-GB" sz="2133" i="1" dirty="0">
              <a:solidFill>
                <a:srgbClr val="000000"/>
              </a:solidFill>
              <a:latin typeface="Avenir Roman" panose="02000503020000020003" pitchFamily="2" charset="0"/>
            </a:endParaRPr>
          </a:p>
          <a:p>
            <a:pPr marL="0" indent="0" defTabSz="907627">
              <a:spcBef>
                <a:spcPts val="320"/>
              </a:spcBef>
              <a:buClr>
                <a:srgbClr val="000000"/>
              </a:buClr>
              <a:buNone/>
            </a:pPr>
            <a:r>
              <a:rPr lang="en-GB" sz="2133" i="1" dirty="0">
                <a:solidFill>
                  <a:srgbClr val="000000"/>
                </a:solidFill>
                <a:latin typeface="Avenir Roman" panose="02000503020000020003" pitchFamily="2" charset="0"/>
              </a:rPr>
              <a:t>Community members, health care consumers and patients provide unique and invaluable insights, which can make all aspects of care, research, and medical education </a:t>
            </a:r>
            <a:r>
              <a:rPr lang="en-GB" sz="2133" b="1" i="1" dirty="0">
                <a:solidFill>
                  <a:srgbClr val="000000"/>
                </a:solidFill>
                <a:latin typeface="Avenir Roman" panose="02000503020000020003" pitchFamily="2" charset="0"/>
              </a:rPr>
              <a:t>more relevant, credible, and effective. </a:t>
            </a:r>
          </a:p>
        </p:txBody>
      </p:sp>
      <p:sp>
        <p:nvSpPr>
          <p:cNvPr id="7" name="Rectangle 6">
            <a:extLst>
              <a:ext uri="{FF2B5EF4-FFF2-40B4-BE49-F238E27FC236}">
                <a16:creationId xmlns:a16="http://schemas.microsoft.com/office/drawing/2014/main" xmlns="" id="{1E2A204F-8339-094F-988F-A36D9B18FC34}"/>
              </a:ext>
            </a:extLst>
          </p:cNvPr>
          <p:cNvSpPr/>
          <p:nvPr/>
        </p:nvSpPr>
        <p:spPr>
          <a:xfrm>
            <a:off x="222441" y="6101755"/>
            <a:ext cx="1546040" cy="338520"/>
          </a:xfrm>
          <a:prstGeom prst="rect">
            <a:avLst/>
          </a:prstGeom>
        </p:spPr>
        <p:txBody>
          <a:bodyPr wrap="square" lIns="91407" tIns="45703" rIns="91407" bIns="45703">
            <a:spAutoFit/>
          </a:bodyPr>
          <a:lstStyle/>
          <a:p>
            <a:pPr defTabSz="907217">
              <a:defRPr/>
            </a:pPr>
            <a:r>
              <a:rPr lang="en-US" sz="1600" b="1" dirty="0">
                <a:solidFill>
                  <a:prstClr val="black">
                    <a:lumMod val="85000"/>
                    <a:lumOff val="15000"/>
                  </a:prstClr>
                </a:solidFill>
                <a:latin typeface="Avenir Roman" panose="02000503020000020003" pitchFamily="2" charset="0"/>
              </a:rPr>
              <a:t>@</a:t>
            </a:r>
            <a:r>
              <a:rPr lang="en-US" sz="1600" b="1" dirty="0" err="1">
                <a:solidFill>
                  <a:prstClr val="black">
                    <a:lumMod val="85000"/>
                    <a:lumOff val="15000"/>
                  </a:prstClr>
                </a:solidFill>
                <a:latin typeface="Avenir Roman" panose="02000503020000020003" pitchFamily="2" charset="0"/>
              </a:rPr>
              <a:t>DrCHWilkins</a:t>
            </a:r>
            <a:endParaRPr lang="en-US" sz="1600" b="1" dirty="0">
              <a:solidFill>
                <a:prstClr val="black">
                  <a:lumMod val="85000"/>
                  <a:lumOff val="15000"/>
                </a:prstClr>
              </a:solidFill>
              <a:latin typeface="Avenir Roman" panose="02000503020000020003" pitchFamily="2" charset="0"/>
            </a:endParaRPr>
          </a:p>
        </p:txBody>
      </p:sp>
      <p:pic>
        <p:nvPicPr>
          <p:cNvPr id="8" name="Picture 7">
            <a:extLst>
              <a:ext uri="{FF2B5EF4-FFF2-40B4-BE49-F238E27FC236}">
                <a16:creationId xmlns:a16="http://schemas.microsoft.com/office/drawing/2014/main" xmlns="" id="{2CACA71C-FE0E-0046-B474-798CFED803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50577" y="3176539"/>
            <a:ext cx="4895603" cy="3263735"/>
          </a:xfrm>
          <a:prstGeom prst="rect">
            <a:avLst/>
          </a:prstGeom>
        </p:spPr>
      </p:pic>
    </p:spTree>
    <p:extLst>
      <p:ext uri="{BB962C8B-B14F-4D97-AF65-F5344CB8AC3E}">
        <p14:creationId xmlns:p14="http://schemas.microsoft.com/office/powerpoint/2010/main" val="35608898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42365"/>
            <a:ext cx="11887200" cy="1051423"/>
          </a:xfrm>
        </p:spPr>
        <p:txBody>
          <a:bodyPr/>
          <a:lstStyle/>
          <a:p>
            <a:r>
              <a:rPr lang="en-US" dirty="0">
                <a:latin typeface="Avenir Roman" panose="02000503020000020003" pitchFamily="2" charset="0"/>
              </a:rPr>
              <a:t>What is engagement?</a:t>
            </a:r>
          </a:p>
        </p:txBody>
      </p:sp>
      <p:sp>
        <p:nvSpPr>
          <p:cNvPr id="3" name="Text Placeholder 2"/>
          <p:cNvSpPr>
            <a:spLocks noGrp="1"/>
          </p:cNvSpPr>
          <p:nvPr>
            <p:ph type="body" sz="quarter" idx="10"/>
          </p:nvPr>
        </p:nvSpPr>
        <p:spPr>
          <a:xfrm>
            <a:off x="304800" y="1193787"/>
            <a:ext cx="11582400" cy="1252948"/>
          </a:xfrm>
        </p:spPr>
        <p:txBody>
          <a:bodyPr>
            <a:noAutofit/>
          </a:bodyPr>
          <a:lstStyle/>
          <a:p>
            <a:r>
              <a:rPr lang="en-US" altLang="en-US" sz="2651" b="1" dirty="0">
                <a:latin typeface="Avenir Book"/>
                <a:ea typeface="ＭＳ Ｐゴシック" panose="020B0600070205080204" pitchFamily="34" charset="-128"/>
                <a:cs typeface="Avenir Book"/>
              </a:rPr>
              <a:t>Engagement: </a:t>
            </a:r>
            <a:r>
              <a:rPr lang="en-US" altLang="en-US" sz="2651" dirty="0">
                <a:latin typeface="Avenir Book"/>
                <a:ea typeface="ＭＳ Ｐゴシック" panose="020B0600070205080204" pitchFamily="34" charset="-128"/>
                <a:cs typeface="Avenir Book"/>
              </a:rPr>
              <a:t>A bidirectional relationship/interaction that results in informed decision-making about matters that affect or have the potential to affect the stakeholder group. </a:t>
            </a:r>
            <a:endParaRPr lang="en-US" sz="2651" dirty="0">
              <a:latin typeface="Avenir Book"/>
              <a:cs typeface="Avenir Book"/>
            </a:endParaRPr>
          </a:p>
        </p:txBody>
      </p:sp>
      <p:sp>
        <p:nvSpPr>
          <p:cNvPr id="5" name="TextBox 3"/>
          <p:cNvSpPr txBox="1">
            <a:spLocks noChangeArrowheads="1"/>
          </p:cNvSpPr>
          <p:nvPr/>
        </p:nvSpPr>
        <p:spPr bwMode="auto">
          <a:xfrm>
            <a:off x="4845250" y="6449729"/>
            <a:ext cx="6929778" cy="299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184" tIns="45595" rIns="91184" bIns="45595">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456001">
              <a:spcBef>
                <a:spcPct val="0"/>
              </a:spcBef>
              <a:buNone/>
            </a:pPr>
            <a:r>
              <a:rPr lang="en-US" altLang="en-US" sz="1351" dirty="0">
                <a:solidFill>
                  <a:prstClr val="black"/>
                </a:solidFill>
                <a:latin typeface="Avenir Roman" panose="02000503020000020003" pitchFamily="2" charset="0"/>
              </a:rPr>
              <a:t>Leshner et al 2013; Michener et al 2012; Frank et al 2014; Krumholz 2012; Wilkins 2015</a:t>
            </a:r>
          </a:p>
        </p:txBody>
      </p:sp>
      <p:sp>
        <p:nvSpPr>
          <p:cNvPr id="6" name="Content Placeholder 2"/>
          <p:cNvSpPr txBox="1">
            <a:spLocks/>
          </p:cNvSpPr>
          <p:nvPr/>
        </p:nvSpPr>
        <p:spPr>
          <a:xfrm>
            <a:off x="996780" y="3678498"/>
            <a:ext cx="3199168" cy="618121"/>
          </a:xfrm>
          <a:prstGeom prst="rect">
            <a:avLst/>
          </a:prstGeom>
        </p:spPr>
        <p:txBody>
          <a:bodyPr lIns="91184" tIns="45595" rIns="91184" bIns="45595"/>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228594">
              <a:buNone/>
            </a:pPr>
            <a:r>
              <a:rPr lang="en-US" sz="2400" i="1" dirty="0">
                <a:solidFill>
                  <a:prstClr val="black"/>
                </a:solidFill>
                <a:latin typeface="Avenir Book"/>
                <a:cs typeface="Avenir Book"/>
              </a:rPr>
              <a:t>Engagement requires trust, respect, and cultural humility</a:t>
            </a:r>
          </a:p>
        </p:txBody>
      </p:sp>
      <p:pic>
        <p:nvPicPr>
          <p:cNvPr id="7" name="Shape 578" descr="Mock Community Engagement Studio - YouTube - Mozilla Firefox">
            <a:extLst>
              <a:ext uri="{FF2B5EF4-FFF2-40B4-BE49-F238E27FC236}">
                <a16:creationId xmlns:a16="http://schemas.microsoft.com/office/drawing/2014/main" xmlns="" id="{BE00FE19-403C-5F44-87E2-67987C2B8F8B}"/>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029797" y="3053366"/>
            <a:ext cx="5014153" cy="3087301"/>
          </a:xfrm>
          <a:prstGeom prst="rect">
            <a:avLst/>
          </a:prstGeom>
          <a:noFill/>
          <a:ln>
            <a:noFill/>
          </a:ln>
        </p:spPr>
      </p:pic>
      <p:sp>
        <p:nvSpPr>
          <p:cNvPr id="8" name="Rectangle 7">
            <a:extLst>
              <a:ext uri="{FF2B5EF4-FFF2-40B4-BE49-F238E27FC236}">
                <a16:creationId xmlns:a16="http://schemas.microsoft.com/office/drawing/2014/main" xmlns="" id="{D22CD5BF-09E7-364F-8AAB-99296CEFB4A5}"/>
              </a:ext>
            </a:extLst>
          </p:cNvPr>
          <p:cNvSpPr/>
          <p:nvPr/>
        </p:nvSpPr>
        <p:spPr>
          <a:xfrm>
            <a:off x="223760" y="6282385"/>
            <a:ext cx="1546040" cy="338520"/>
          </a:xfrm>
          <a:prstGeom prst="rect">
            <a:avLst/>
          </a:prstGeom>
        </p:spPr>
        <p:txBody>
          <a:bodyPr wrap="square" lIns="91407" tIns="45703" rIns="91407" bIns="45703">
            <a:spAutoFit/>
          </a:bodyPr>
          <a:lstStyle/>
          <a:p>
            <a:pPr defTabSz="907217">
              <a:defRPr/>
            </a:pPr>
            <a:r>
              <a:rPr lang="en-US" sz="1600" b="1" dirty="0">
                <a:solidFill>
                  <a:prstClr val="black">
                    <a:lumMod val="85000"/>
                    <a:lumOff val="15000"/>
                  </a:prstClr>
                </a:solidFill>
                <a:latin typeface="Avenir Roman" panose="02000503020000020003" pitchFamily="2" charset="0"/>
              </a:rPr>
              <a:t>@</a:t>
            </a:r>
            <a:r>
              <a:rPr lang="en-US" sz="1600" b="1" dirty="0" err="1">
                <a:solidFill>
                  <a:prstClr val="black">
                    <a:lumMod val="85000"/>
                    <a:lumOff val="15000"/>
                  </a:prstClr>
                </a:solidFill>
                <a:latin typeface="Avenir Roman" panose="02000503020000020003" pitchFamily="2" charset="0"/>
              </a:rPr>
              <a:t>DrCHWilkins</a:t>
            </a:r>
            <a:endParaRPr lang="en-US" sz="1600" b="1" dirty="0">
              <a:solidFill>
                <a:prstClr val="black">
                  <a:lumMod val="85000"/>
                  <a:lumOff val="15000"/>
                </a:prstClr>
              </a:solidFill>
              <a:latin typeface="Avenir Roman" panose="02000503020000020003" pitchFamily="2" charset="0"/>
            </a:endParaRPr>
          </a:p>
        </p:txBody>
      </p:sp>
    </p:spTree>
    <p:extLst>
      <p:ext uri="{BB962C8B-B14F-4D97-AF65-F5344CB8AC3E}">
        <p14:creationId xmlns:p14="http://schemas.microsoft.com/office/powerpoint/2010/main" val="15040475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3186" y="382607"/>
            <a:ext cx="11276925" cy="643675"/>
          </a:xfrm>
        </p:spPr>
        <p:txBody>
          <a:bodyPr/>
          <a:lstStyle/>
          <a:p>
            <a:r>
              <a:rPr lang="en-US" sz="2951" dirty="0"/>
              <a:t>Engagement is Distinct from Recruitment</a:t>
            </a:r>
          </a:p>
        </p:txBody>
      </p:sp>
      <p:sp>
        <p:nvSpPr>
          <p:cNvPr id="6" name="Title 1">
            <a:extLst>
              <a:ext uri="{FF2B5EF4-FFF2-40B4-BE49-F238E27FC236}">
                <a16:creationId xmlns:a16="http://schemas.microsoft.com/office/drawing/2014/main" xmlns="" id="{215CA811-CC6A-F844-9434-6B5BFE61CA79}"/>
              </a:ext>
            </a:extLst>
          </p:cNvPr>
          <p:cNvSpPr txBox="1">
            <a:spLocks/>
          </p:cNvSpPr>
          <p:nvPr/>
        </p:nvSpPr>
        <p:spPr>
          <a:xfrm>
            <a:off x="952501" y="4539534"/>
            <a:ext cx="4113700" cy="624605"/>
          </a:xfrm>
          <a:prstGeom prst="rect">
            <a:avLst/>
          </a:prstGeom>
        </p:spPr>
        <p:txBody>
          <a:bodyPr vert="horz" lIns="0" tIns="0" rIns="0" bIns="0" rtlCol="0" anchor="t" anchorCtr="0">
            <a:noAutofit/>
          </a:bodyPr>
          <a:lstStyle>
            <a:lvl1pPr algn="l" defTabSz="1359182" rtl="0" eaLnBrk="1" latinLnBrk="0" hangingPunct="1">
              <a:lnSpc>
                <a:spcPts val="4800"/>
              </a:lnSpc>
              <a:spcBef>
                <a:spcPct val="0"/>
              </a:spcBef>
              <a:buNone/>
              <a:defRPr sz="5000" b="1" i="0" kern="1200">
                <a:solidFill>
                  <a:srgbClr val="00AAEB"/>
                </a:solidFill>
                <a:latin typeface="Calibri"/>
                <a:ea typeface="+mj-ea"/>
                <a:cs typeface="Calibri"/>
              </a:defRPr>
            </a:lvl1pPr>
          </a:lstStyle>
          <a:p>
            <a:pPr algn="ctr" defTabSz="679574">
              <a:lnSpc>
                <a:spcPts val="2400"/>
              </a:lnSpc>
            </a:pPr>
            <a:r>
              <a:rPr lang="en-US" sz="3200" dirty="0">
                <a:solidFill>
                  <a:srgbClr val="322B80"/>
                </a:solidFill>
                <a:latin typeface="Avenir Roman" panose="02000503020000020003" pitchFamily="2" charset="0"/>
              </a:rPr>
              <a:t>Goal of engagement: </a:t>
            </a:r>
            <a:endParaRPr lang="en-US" sz="667" spc="-67" dirty="0">
              <a:solidFill>
                <a:srgbClr val="322B80"/>
              </a:solidFill>
              <a:latin typeface="Avenir Roman" panose="02000503020000020003" pitchFamily="2" charset="0"/>
            </a:endParaRPr>
          </a:p>
          <a:p>
            <a:pPr algn="ctr" defTabSz="679574">
              <a:lnSpc>
                <a:spcPts val="2400"/>
              </a:lnSpc>
            </a:pPr>
            <a:endParaRPr lang="en-US" sz="1333" spc="-67" dirty="0">
              <a:solidFill>
                <a:srgbClr val="322B80"/>
              </a:solidFill>
              <a:latin typeface="Avenir Roman" panose="02000503020000020003" pitchFamily="2" charset="0"/>
            </a:endParaRPr>
          </a:p>
          <a:p>
            <a:pPr algn="ctr" defTabSz="679574">
              <a:lnSpc>
                <a:spcPts val="2400"/>
              </a:lnSpc>
            </a:pPr>
            <a:r>
              <a:rPr lang="en-US" sz="2800" spc="-67" dirty="0">
                <a:solidFill>
                  <a:srgbClr val="322B80"/>
                </a:solidFill>
                <a:latin typeface="Avenir Roman" panose="02000503020000020003" pitchFamily="2" charset="0"/>
              </a:rPr>
              <a:t>Involve community in research prioritization, study design, conduct and/or dissemination</a:t>
            </a:r>
          </a:p>
          <a:p>
            <a:pPr algn="ctr" defTabSz="679574">
              <a:lnSpc>
                <a:spcPts val="2400"/>
              </a:lnSpc>
            </a:pPr>
            <a:r>
              <a:rPr lang="en-US" sz="3200" dirty="0">
                <a:solidFill>
                  <a:srgbClr val="322B80"/>
                </a:solidFill>
                <a:latin typeface="Avenir Roman" panose="02000503020000020003" pitchFamily="2" charset="0"/>
              </a:rPr>
              <a:t> </a:t>
            </a:r>
          </a:p>
        </p:txBody>
      </p:sp>
      <p:sp>
        <p:nvSpPr>
          <p:cNvPr id="9" name="TextBox 8">
            <a:extLst>
              <a:ext uri="{FF2B5EF4-FFF2-40B4-BE49-F238E27FC236}">
                <a16:creationId xmlns:a16="http://schemas.microsoft.com/office/drawing/2014/main" xmlns="" id="{70DF9606-1A90-EB43-8ECC-8142BA543CFB}"/>
              </a:ext>
            </a:extLst>
          </p:cNvPr>
          <p:cNvSpPr txBox="1"/>
          <p:nvPr/>
        </p:nvSpPr>
        <p:spPr>
          <a:xfrm>
            <a:off x="5251539" y="5128917"/>
            <a:ext cx="1821647" cy="445851"/>
          </a:xfrm>
          <a:prstGeom prst="rect">
            <a:avLst/>
          </a:prstGeom>
          <a:noFill/>
        </p:spPr>
        <p:txBody>
          <a:bodyPr wrap="square" lIns="45625" tIns="22808" rIns="45625" bIns="22808" rtlCol="0">
            <a:spAutoFit/>
          </a:bodyPr>
          <a:lstStyle/>
          <a:p>
            <a:pPr algn="ctr" defTabSz="911989">
              <a:lnSpc>
                <a:spcPts val="2691"/>
              </a:lnSpc>
              <a:spcBef>
                <a:spcPts val="1200"/>
              </a:spcBef>
            </a:pPr>
            <a:r>
              <a:rPr lang="en-US" sz="4800" dirty="0">
                <a:solidFill>
                  <a:srgbClr val="322B80"/>
                </a:solidFill>
                <a:latin typeface="Arial"/>
              </a:rPr>
              <a:t>≠</a:t>
            </a:r>
          </a:p>
        </p:txBody>
      </p:sp>
      <p:pic>
        <p:nvPicPr>
          <p:cNvPr id="13" name="Picture 12">
            <a:extLst>
              <a:ext uri="{FF2B5EF4-FFF2-40B4-BE49-F238E27FC236}">
                <a16:creationId xmlns:a16="http://schemas.microsoft.com/office/drawing/2014/main" xmlns="" id="{6802C196-B35B-7E4A-A2C3-D5A88752FC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2501" y="1139917"/>
            <a:ext cx="4299039" cy="2866025"/>
          </a:xfrm>
          <a:prstGeom prst="rect">
            <a:avLst/>
          </a:prstGeom>
        </p:spPr>
      </p:pic>
      <p:sp>
        <p:nvSpPr>
          <p:cNvPr id="14" name="Title 1">
            <a:extLst>
              <a:ext uri="{FF2B5EF4-FFF2-40B4-BE49-F238E27FC236}">
                <a16:creationId xmlns:a16="http://schemas.microsoft.com/office/drawing/2014/main" xmlns="" id="{06F3E9A2-DCB4-3C4D-ABED-5BD8D3F3EB1A}"/>
              </a:ext>
            </a:extLst>
          </p:cNvPr>
          <p:cNvSpPr txBox="1">
            <a:spLocks/>
          </p:cNvSpPr>
          <p:nvPr/>
        </p:nvSpPr>
        <p:spPr>
          <a:xfrm>
            <a:off x="7073186" y="4658611"/>
            <a:ext cx="4113700" cy="624605"/>
          </a:xfrm>
          <a:prstGeom prst="rect">
            <a:avLst/>
          </a:prstGeom>
        </p:spPr>
        <p:txBody>
          <a:bodyPr vert="horz" lIns="0" tIns="0" rIns="0" bIns="0" rtlCol="0" anchor="t" anchorCtr="0">
            <a:noAutofit/>
          </a:bodyPr>
          <a:lstStyle>
            <a:lvl1pPr algn="l" defTabSz="1359182" rtl="0" eaLnBrk="1" latinLnBrk="0" hangingPunct="1">
              <a:lnSpc>
                <a:spcPts val="4800"/>
              </a:lnSpc>
              <a:spcBef>
                <a:spcPct val="0"/>
              </a:spcBef>
              <a:buNone/>
              <a:defRPr sz="5000" b="1" i="0" kern="1200">
                <a:solidFill>
                  <a:srgbClr val="00AAEB"/>
                </a:solidFill>
                <a:latin typeface="Calibri"/>
                <a:ea typeface="+mj-ea"/>
                <a:cs typeface="Calibri"/>
              </a:defRPr>
            </a:lvl1pPr>
          </a:lstStyle>
          <a:p>
            <a:pPr algn="ctr" defTabSz="679574">
              <a:lnSpc>
                <a:spcPts val="2400"/>
              </a:lnSpc>
            </a:pPr>
            <a:r>
              <a:rPr lang="en-US" sz="3200" dirty="0">
                <a:solidFill>
                  <a:srgbClr val="322B80"/>
                </a:solidFill>
                <a:latin typeface="Avenir Roman" panose="02000503020000020003" pitchFamily="2" charset="0"/>
              </a:rPr>
              <a:t>Goal of recruitment: </a:t>
            </a:r>
            <a:endParaRPr lang="en-US" sz="667" spc="-67" dirty="0">
              <a:solidFill>
                <a:srgbClr val="322B80"/>
              </a:solidFill>
              <a:latin typeface="Avenir Roman" panose="02000503020000020003" pitchFamily="2" charset="0"/>
            </a:endParaRPr>
          </a:p>
          <a:p>
            <a:pPr algn="ctr" defTabSz="679574">
              <a:lnSpc>
                <a:spcPts val="2400"/>
              </a:lnSpc>
            </a:pPr>
            <a:r>
              <a:rPr lang="en-US" sz="2800" spc="-67" dirty="0">
                <a:solidFill>
                  <a:srgbClr val="322B80"/>
                </a:solidFill>
                <a:latin typeface="Avenir Roman" panose="02000503020000020003" pitchFamily="2" charset="0"/>
              </a:rPr>
              <a:t/>
            </a:r>
            <a:br>
              <a:rPr lang="en-US" sz="2800" spc="-67" dirty="0">
                <a:solidFill>
                  <a:srgbClr val="322B80"/>
                </a:solidFill>
                <a:latin typeface="Avenir Roman" panose="02000503020000020003" pitchFamily="2" charset="0"/>
              </a:rPr>
            </a:br>
            <a:r>
              <a:rPr lang="en-US" sz="2800" spc="-67" dirty="0">
                <a:solidFill>
                  <a:srgbClr val="322B80"/>
                </a:solidFill>
                <a:latin typeface="Avenir Roman" panose="02000503020000020003" pitchFamily="2" charset="0"/>
              </a:rPr>
              <a:t>Enroll in study</a:t>
            </a:r>
            <a:endParaRPr lang="en-US" sz="3200" dirty="0">
              <a:solidFill>
                <a:srgbClr val="322B80"/>
              </a:solidFill>
              <a:latin typeface="Avenir Roman" panose="02000503020000020003" pitchFamily="2" charset="0"/>
            </a:endParaRPr>
          </a:p>
        </p:txBody>
      </p:sp>
      <p:pic>
        <p:nvPicPr>
          <p:cNvPr id="18" name="Picture 6" descr="A screenshot of a social media post&#10;&#10;Description generated with very high confidence">
            <a:extLst>
              <a:ext uri="{FF2B5EF4-FFF2-40B4-BE49-F238E27FC236}">
                <a16:creationId xmlns:a16="http://schemas.microsoft.com/office/drawing/2014/main" xmlns="" id="{147B3E01-D2E5-E549-8FBF-A9C2B33AAC2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84230" y="964583"/>
            <a:ext cx="3001287" cy="3449447"/>
          </a:xfrm>
          <a:prstGeom prst="rect">
            <a:avLst/>
          </a:prstGeom>
        </p:spPr>
      </p:pic>
      <p:pic>
        <p:nvPicPr>
          <p:cNvPr id="17" name="Picture 8" descr="A screenshot of a social media post&#10;&#10;Description generated with very high confidence">
            <a:extLst>
              <a:ext uri="{FF2B5EF4-FFF2-40B4-BE49-F238E27FC236}">
                <a16:creationId xmlns:a16="http://schemas.microsoft.com/office/drawing/2014/main" xmlns="" id="{A6377593-BACC-3C40-BA3D-514D27F6F7D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12326" y="3772595"/>
            <a:ext cx="1172548" cy="466692"/>
          </a:xfrm>
          <a:prstGeom prst="rect">
            <a:avLst/>
          </a:prstGeom>
        </p:spPr>
      </p:pic>
      <p:sp>
        <p:nvSpPr>
          <p:cNvPr id="19" name="Rectangle 18">
            <a:extLst>
              <a:ext uri="{FF2B5EF4-FFF2-40B4-BE49-F238E27FC236}">
                <a16:creationId xmlns:a16="http://schemas.microsoft.com/office/drawing/2014/main" xmlns="" id="{04FEB681-C56C-7A4E-917D-61ABAB6804D8}"/>
              </a:ext>
            </a:extLst>
          </p:cNvPr>
          <p:cNvSpPr/>
          <p:nvPr/>
        </p:nvSpPr>
        <p:spPr>
          <a:xfrm>
            <a:off x="10413865" y="6320093"/>
            <a:ext cx="1546040" cy="338520"/>
          </a:xfrm>
          <a:prstGeom prst="rect">
            <a:avLst/>
          </a:prstGeom>
        </p:spPr>
        <p:txBody>
          <a:bodyPr wrap="square" lIns="91407" tIns="45703" rIns="91407" bIns="45703">
            <a:spAutoFit/>
          </a:bodyPr>
          <a:lstStyle/>
          <a:p>
            <a:pPr defTabSz="907217">
              <a:defRPr/>
            </a:pPr>
            <a:r>
              <a:rPr lang="en-US" sz="1600" b="1" dirty="0">
                <a:solidFill>
                  <a:prstClr val="black">
                    <a:lumMod val="85000"/>
                    <a:lumOff val="15000"/>
                  </a:prstClr>
                </a:solidFill>
                <a:latin typeface="Avenir Roman" panose="02000503020000020003" pitchFamily="2" charset="0"/>
              </a:rPr>
              <a:t>@</a:t>
            </a:r>
            <a:r>
              <a:rPr lang="en-US" sz="1600" b="1" dirty="0" err="1">
                <a:solidFill>
                  <a:prstClr val="black">
                    <a:lumMod val="85000"/>
                    <a:lumOff val="15000"/>
                  </a:prstClr>
                </a:solidFill>
                <a:latin typeface="Avenir Roman" panose="02000503020000020003" pitchFamily="2" charset="0"/>
              </a:rPr>
              <a:t>DrCHWilkins</a:t>
            </a:r>
            <a:endParaRPr lang="en-US" sz="1600" b="1" dirty="0">
              <a:solidFill>
                <a:prstClr val="black">
                  <a:lumMod val="85000"/>
                  <a:lumOff val="15000"/>
                </a:prstClr>
              </a:solidFill>
              <a:latin typeface="Avenir Roman" panose="02000503020000020003" pitchFamily="2" charset="0"/>
            </a:endParaRPr>
          </a:p>
        </p:txBody>
      </p:sp>
      <p:pic>
        <p:nvPicPr>
          <p:cNvPr id="20" name="Picture 19">
            <a:extLst>
              <a:ext uri="{FF2B5EF4-FFF2-40B4-BE49-F238E27FC236}">
                <a16:creationId xmlns:a16="http://schemas.microsoft.com/office/drawing/2014/main" xmlns="" id="{4FA4C934-FD50-1248-95A5-4048EFB4E5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39415" y="1186614"/>
            <a:ext cx="1575420" cy="360185"/>
          </a:xfrm>
          <a:prstGeom prst="roundRect">
            <a:avLst>
              <a:gd name="adj" fmla="val 8594"/>
            </a:avLst>
          </a:prstGeom>
          <a:solidFill>
            <a:srgbClr val="FFFFFF">
              <a:shade val="85000"/>
            </a:srgbClr>
          </a:solidFill>
          <a:ln>
            <a:noFill/>
          </a:ln>
          <a:effectLst>
            <a:reflection blurRad="12700" stA="19000" endPos="9000" dist="5000" dir="5400000" sy="-100000" algn="bl" rotWithShape="0"/>
          </a:effectLst>
        </p:spPr>
      </p:pic>
      <p:pic>
        <p:nvPicPr>
          <p:cNvPr id="21" name="Picture 20">
            <a:extLst>
              <a:ext uri="{FF2B5EF4-FFF2-40B4-BE49-F238E27FC236}">
                <a16:creationId xmlns:a16="http://schemas.microsoft.com/office/drawing/2014/main" xmlns="" id="{E6810637-5A01-E74F-99C1-F627E52414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85517" y="1670082"/>
            <a:ext cx="1529319" cy="393077"/>
          </a:xfrm>
          <a:prstGeom prst="rect">
            <a:avLst/>
          </a:prstGeom>
        </p:spPr>
      </p:pic>
      <p:pic>
        <p:nvPicPr>
          <p:cNvPr id="22" name="Picture 21">
            <a:extLst>
              <a:ext uri="{FF2B5EF4-FFF2-40B4-BE49-F238E27FC236}">
                <a16:creationId xmlns:a16="http://schemas.microsoft.com/office/drawing/2014/main" xmlns="" id="{1EED27EA-EC7B-2545-B147-1EB6CCDB6B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13866" y="2063159"/>
            <a:ext cx="1778135" cy="315228"/>
          </a:xfrm>
          <a:prstGeom prst="rect">
            <a:avLst/>
          </a:prstGeom>
        </p:spPr>
      </p:pic>
    </p:spTree>
    <p:extLst>
      <p:ext uri="{BB962C8B-B14F-4D97-AF65-F5344CB8AC3E}">
        <p14:creationId xmlns:p14="http://schemas.microsoft.com/office/powerpoint/2010/main" val="3428295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454729" y="131924"/>
            <a:ext cx="10515600" cy="1325563"/>
          </a:xfrm>
        </p:spPr>
        <p:txBody>
          <a:bodyPr rtlCol="0">
            <a:normAutofit/>
          </a:bodyPr>
          <a:lstStyle/>
          <a:p>
            <a:pPr>
              <a:defRPr/>
            </a:pPr>
            <a:r>
              <a:rPr lang="en-US" b="1" dirty="0"/>
              <a:t>The history of community engagement</a:t>
            </a:r>
          </a:p>
        </p:txBody>
      </p:sp>
      <p:pic>
        <p:nvPicPr>
          <p:cNvPr id="9219" name="Picture 2" descr="ladder-of-citizen-particip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027912"/>
            <a:ext cx="4180115" cy="4696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b="86271"/>
          <a:stretch/>
        </p:blipFill>
        <p:spPr>
          <a:xfrm>
            <a:off x="3859320" y="1612693"/>
            <a:ext cx="8332680" cy="540699"/>
          </a:xfrm>
          <a:prstGeom prst="rect">
            <a:avLst/>
          </a:prstGeom>
        </p:spPr>
      </p:pic>
      <p:sp>
        <p:nvSpPr>
          <p:cNvPr id="3" name="TextBox 2"/>
          <p:cNvSpPr txBox="1"/>
          <p:nvPr/>
        </p:nvSpPr>
        <p:spPr>
          <a:xfrm>
            <a:off x="7557641" y="5876233"/>
            <a:ext cx="4555569" cy="317858"/>
          </a:xfrm>
          <a:prstGeom prst="rect">
            <a:avLst/>
          </a:prstGeom>
          <a:noFill/>
        </p:spPr>
        <p:txBody>
          <a:bodyPr wrap="none" lIns="91199" tIns="45600" rIns="91199" bIns="45600" rtlCol="0">
            <a:spAutoFit/>
          </a:bodyPr>
          <a:lstStyle/>
          <a:p>
            <a:pPr defTabSz="907763"/>
            <a:r>
              <a:rPr lang="en-US" sz="1467" dirty="0">
                <a:solidFill>
                  <a:prstClr val="black"/>
                </a:solidFill>
                <a:latin typeface="Avenir Roman" panose="02000503020000020003" pitchFamily="2" charset="0"/>
              </a:rPr>
              <a:t>Principles of community-engagement. 2</a:t>
            </a:r>
            <a:r>
              <a:rPr lang="en-US" sz="1467" baseline="30000" dirty="0">
                <a:solidFill>
                  <a:prstClr val="black"/>
                </a:solidFill>
                <a:latin typeface="Avenir Roman" panose="02000503020000020003" pitchFamily="2" charset="0"/>
              </a:rPr>
              <a:t>nd</a:t>
            </a:r>
            <a:r>
              <a:rPr lang="en-US" sz="1467" dirty="0">
                <a:solidFill>
                  <a:prstClr val="black"/>
                </a:solidFill>
                <a:latin typeface="Avenir Roman" panose="02000503020000020003" pitchFamily="2" charset="0"/>
              </a:rPr>
              <a:t> Ed. 2011.</a:t>
            </a:r>
          </a:p>
        </p:txBody>
      </p:sp>
      <p:sp>
        <p:nvSpPr>
          <p:cNvPr id="4" name="TextBox 3"/>
          <p:cNvSpPr txBox="1"/>
          <p:nvPr/>
        </p:nvSpPr>
        <p:spPr>
          <a:xfrm>
            <a:off x="259917" y="5569557"/>
            <a:ext cx="2389624" cy="461423"/>
          </a:xfrm>
          <a:prstGeom prst="rect">
            <a:avLst/>
          </a:prstGeom>
          <a:noFill/>
        </p:spPr>
        <p:txBody>
          <a:bodyPr wrap="square" lIns="91199" tIns="45600" rIns="91199" bIns="45600" rtlCol="0">
            <a:spAutoFit/>
          </a:bodyPr>
          <a:lstStyle/>
          <a:p>
            <a:pPr defTabSz="907763"/>
            <a:r>
              <a:rPr lang="en-US" sz="1200" b="1" dirty="0">
                <a:solidFill>
                  <a:prstClr val="black"/>
                </a:solidFill>
                <a:latin typeface="Avenir Roman" panose="02000503020000020003" pitchFamily="2" charset="0"/>
              </a:rPr>
              <a:t>Sherry R. </a:t>
            </a:r>
            <a:r>
              <a:rPr lang="en-US" sz="1200" b="1" dirty="0" err="1">
                <a:solidFill>
                  <a:prstClr val="black"/>
                </a:solidFill>
                <a:latin typeface="Avenir Roman" panose="02000503020000020003" pitchFamily="2" charset="0"/>
              </a:rPr>
              <a:t>Arnstein</a:t>
            </a:r>
            <a:r>
              <a:rPr lang="en-US" sz="1200" b="1" dirty="0">
                <a:solidFill>
                  <a:prstClr val="black"/>
                </a:solidFill>
                <a:latin typeface="Avenir Roman" panose="02000503020000020003" pitchFamily="2" charset="0"/>
              </a:rPr>
              <a:t>. 1969 Ladder of citizen participation.</a:t>
            </a:r>
          </a:p>
        </p:txBody>
      </p:sp>
      <p:sp>
        <p:nvSpPr>
          <p:cNvPr id="8" name="Rectangle 7">
            <a:extLst>
              <a:ext uri="{FF2B5EF4-FFF2-40B4-BE49-F238E27FC236}">
                <a16:creationId xmlns:a16="http://schemas.microsoft.com/office/drawing/2014/main" xmlns="" id="{7E59E0BB-983A-D24E-8E35-ED353245F809}"/>
              </a:ext>
            </a:extLst>
          </p:cNvPr>
          <p:cNvSpPr/>
          <p:nvPr/>
        </p:nvSpPr>
        <p:spPr>
          <a:xfrm>
            <a:off x="259917" y="6281772"/>
            <a:ext cx="1546040" cy="338520"/>
          </a:xfrm>
          <a:prstGeom prst="rect">
            <a:avLst/>
          </a:prstGeom>
        </p:spPr>
        <p:txBody>
          <a:bodyPr wrap="square" lIns="91407" tIns="45703" rIns="91407" bIns="45703">
            <a:spAutoFit/>
          </a:bodyPr>
          <a:lstStyle/>
          <a:p>
            <a:pPr defTabSz="907217">
              <a:defRPr/>
            </a:pPr>
            <a:r>
              <a:rPr lang="en-US" sz="1600" b="1" dirty="0">
                <a:solidFill>
                  <a:prstClr val="white">
                    <a:lumMod val="65000"/>
                  </a:prstClr>
                </a:solidFill>
                <a:latin typeface="Avenir Roman" panose="02000503020000020003" pitchFamily="2" charset="0"/>
              </a:rPr>
              <a:t>@</a:t>
            </a:r>
            <a:r>
              <a:rPr lang="en-US" sz="1600" b="1" dirty="0" err="1">
                <a:solidFill>
                  <a:prstClr val="white">
                    <a:lumMod val="65000"/>
                  </a:prstClr>
                </a:solidFill>
                <a:latin typeface="Avenir Roman" panose="02000503020000020003" pitchFamily="2" charset="0"/>
              </a:rPr>
              <a:t>DrCHWilkins</a:t>
            </a:r>
            <a:endParaRPr lang="en-US" sz="1600" b="1" dirty="0">
              <a:solidFill>
                <a:prstClr val="white">
                  <a:lumMod val="65000"/>
                </a:prstClr>
              </a:solidFill>
              <a:latin typeface="Avenir Roman" panose="02000503020000020003" pitchFamily="2" charset="0"/>
            </a:endParaRPr>
          </a:p>
        </p:txBody>
      </p:sp>
      <p:pic>
        <p:nvPicPr>
          <p:cNvPr id="9" name="Picture 8">
            <a:extLst>
              <a:ext uri="{FF2B5EF4-FFF2-40B4-BE49-F238E27FC236}">
                <a16:creationId xmlns:a16="http://schemas.microsoft.com/office/drawing/2014/main" xmlns="" id="{0395EA8E-6E30-C341-B4C1-8E1E32C3C40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0851" t="15304" b="9871"/>
          <a:stretch/>
        </p:blipFill>
        <p:spPr>
          <a:xfrm>
            <a:off x="4069279" y="2153393"/>
            <a:ext cx="8160091" cy="3722840"/>
          </a:xfrm>
          <a:prstGeom prst="rect">
            <a:avLst/>
          </a:prstGeom>
        </p:spPr>
      </p:pic>
      <p:sp>
        <p:nvSpPr>
          <p:cNvPr id="6" name="TextBox 5">
            <a:extLst>
              <a:ext uri="{FF2B5EF4-FFF2-40B4-BE49-F238E27FC236}">
                <a16:creationId xmlns:a16="http://schemas.microsoft.com/office/drawing/2014/main" xmlns="" id="{114063B7-78A4-BF44-A393-AE67F1C05394}"/>
              </a:ext>
            </a:extLst>
          </p:cNvPr>
          <p:cNvSpPr txBox="1"/>
          <p:nvPr/>
        </p:nvSpPr>
        <p:spPr>
          <a:xfrm>
            <a:off x="3610099" y="1710076"/>
            <a:ext cx="459180" cy="461665"/>
          </a:xfrm>
          <a:prstGeom prst="rect">
            <a:avLst/>
          </a:prstGeom>
          <a:solidFill>
            <a:schemeClr val="bg1"/>
          </a:solidFill>
        </p:spPr>
        <p:txBody>
          <a:bodyPr wrap="square" rtlCol="0">
            <a:spAutoFit/>
          </a:bodyPr>
          <a:lstStyle/>
          <a:p>
            <a:pPr defTabSz="608643"/>
            <a:r>
              <a:rPr lang="en-US" sz="2400" dirty="0">
                <a:solidFill>
                  <a:prstClr val="white"/>
                </a:solidFill>
                <a:latin typeface="Calibri"/>
              </a:rPr>
              <a:t>V </a:t>
            </a:r>
          </a:p>
        </p:txBody>
      </p:sp>
    </p:spTree>
    <p:extLst>
      <p:ext uri="{BB962C8B-B14F-4D97-AF65-F5344CB8AC3E}">
        <p14:creationId xmlns:p14="http://schemas.microsoft.com/office/powerpoint/2010/main" val="39607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7" name="Up Arrow 26"/>
          <p:cNvSpPr/>
          <p:nvPr/>
        </p:nvSpPr>
        <p:spPr>
          <a:xfrm rot="5400000">
            <a:off x="3594349" y="3714581"/>
            <a:ext cx="588193" cy="5496225"/>
          </a:xfrm>
          <a:prstGeom prst="upArrow">
            <a:avLst/>
          </a:prstGeom>
          <a:solidFill>
            <a:schemeClr val="accent2">
              <a:alpha val="89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3" tIns="45719" rIns="91183" bIns="45719" rtlCol="0" anchor="ctr"/>
          <a:lstStyle/>
          <a:p>
            <a:pPr algn="ctr" defTabSz="911453">
              <a:defRPr/>
            </a:pPr>
            <a:endParaRPr lang="en-US" sz="1900">
              <a:solidFill>
                <a:prstClr val="white"/>
              </a:solidFill>
              <a:latin typeface="Calibri"/>
            </a:endParaRPr>
          </a:p>
        </p:txBody>
      </p:sp>
      <p:sp>
        <p:nvSpPr>
          <p:cNvPr id="4" name="Right Triangle 3"/>
          <p:cNvSpPr/>
          <p:nvPr/>
        </p:nvSpPr>
        <p:spPr>
          <a:xfrm>
            <a:off x="1023957" y="903986"/>
            <a:ext cx="6243267" cy="5187575"/>
          </a:xfrm>
          <a:prstGeom prst="rtTriangle">
            <a:avLst/>
          </a:prstGeom>
          <a:gradFill>
            <a:gsLst>
              <a:gs pos="100000">
                <a:schemeClr val="accent2">
                  <a:lumMod val="110000"/>
                  <a:satMod val="105000"/>
                  <a:tint val="67000"/>
                </a:schemeClr>
              </a:gs>
              <a:gs pos="0">
                <a:schemeClr val="accent2">
                  <a:lumMod val="60000"/>
                  <a:lumOff val="40000"/>
                </a:schemeClr>
              </a:gs>
              <a:gs pos="100000">
                <a:schemeClr val="accent2">
                  <a:lumMod val="105000"/>
                  <a:satMod val="109000"/>
                  <a:tint val="81000"/>
                </a:schemeClr>
              </a:gs>
            </a:gsLst>
          </a:gradFill>
          <a:ln>
            <a:solidFill>
              <a:schemeClr val="accent2">
                <a:lumMod val="60000"/>
                <a:lumOff val="40000"/>
              </a:schemeClr>
            </a:solidFill>
          </a:ln>
        </p:spPr>
        <p:style>
          <a:lnRef idx="1">
            <a:schemeClr val="accent2"/>
          </a:lnRef>
          <a:fillRef idx="2">
            <a:schemeClr val="accent2"/>
          </a:fillRef>
          <a:effectRef idx="1">
            <a:schemeClr val="accent2"/>
          </a:effectRef>
          <a:fontRef idx="minor">
            <a:schemeClr val="dk1"/>
          </a:fontRef>
        </p:style>
        <p:txBody>
          <a:bodyPr lIns="91183" tIns="45719" rIns="91183" bIns="45719" rtlCol="0" anchor="ctr"/>
          <a:lstStyle/>
          <a:p>
            <a:pPr algn="ctr" defTabSz="911453">
              <a:defRPr/>
            </a:pPr>
            <a:endParaRPr lang="en-US" sz="1900">
              <a:solidFill>
                <a:prstClr val="black"/>
              </a:solidFill>
              <a:latin typeface="Calibri"/>
            </a:endParaRPr>
          </a:p>
        </p:txBody>
      </p:sp>
      <p:cxnSp>
        <p:nvCxnSpPr>
          <p:cNvPr id="6" name="Straight Connector 5"/>
          <p:cNvCxnSpPr/>
          <p:nvPr/>
        </p:nvCxnSpPr>
        <p:spPr>
          <a:xfrm>
            <a:off x="1012872" y="4100121"/>
            <a:ext cx="10635176" cy="20104"/>
          </a:xfrm>
          <a:prstGeom prst="line">
            <a:avLst/>
          </a:prstGeom>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flipV="1">
            <a:off x="1013002" y="883409"/>
            <a:ext cx="10508567" cy="14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flipV="1">
            <a:off x="1013002" y="3029149"/>
            <a:ext cx="10508567" cy="56271"/>
          </a:xfrm>
          <a:prstGeom prst="line">
            <a:avLst/>
          </a:prstGeom>
        </p:spPr>
        <p:style>
          <a:lnRef idx="1">
            <a:schemeClr val="accent2"/>
          </a:lnRef>
          <a:fillRef idx="0">
            <a:schemeClr val="accent2"/>
          </a:fillRef>
          <a:effectRef idx="0">
            <a:schemeClr val="accent2"/>
          </a:effectRef>
          <a:fontRef idx="minor">
            <a:schemeClr val="tx1"/>
          </a:fontRef>
        </p:style>
      </p:cxnSp>
      <p:cxnSp>
        <p:nvCxnSpPr>
          <p:cNvPr id="9" name="Straight Connector 8"/>
          <p:cNvCxnSpPr/>
          <p:nvPr/>
        </p:nvCxnSpPr>
        <p:spPr>
          <a:xfrm flipV="1">
            <a:off x="1013002" y="2015802"/>
            <a:ext cx="10508567" cy="56271"/>
          </a:xfrm>
          <a:prstGeom prst="line">
            <a:avLst/>
          </a:prstGeom>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V="1">
            <a:off x="1013002" y="5143330"/>
            <a:ext cx="10508567" cy="56271"/>
          </a:xfrm>
          <a:prstGeom prst="line">
            <a:avLst/>
          </a:prstGeom>
        </p:spPr>
        <p:style>
          <a:lnRef idx="1">
            <a:schemeClr val="accent2"/>
          </a:lnRef>
          <a:fillRef idx="0">
            <a:schemeClr val="accent2"/>
          </a:fillRef>
          <a:effectRef idx="0">
            <a:schemeClr val="accent2"/>
          </a:effectRef>
          <a:fontRef idx="minor">
            <a:schemeClr val="tx1"/>
          </a:fontRef>
        </p:style>
      </p:cxnSp>
      <p:cxnSp>
        <p:nvCxnSpPr>
          <p:cNvPr id="11" name="Straight Connector 10"/>
          <p:cNvCxnSpPr/>
          <p:nvPr/>
        </p:nvCxnSpPr>
        <p:spPr>
          <a:xfrm flipV="1">
            <a:off x="1013002" y="6075345"/>
            <a:ext cx="10508567" cy="30528"/>
          </a:xfrm>
          <a:prstGeom prst="line">
            <a:avLst/>
          </a:prstGeom>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1013333" y="1425687"/>
            <a:ext cx="1744395" cy="677106"/>
          </a:xfrm>
          <a:prstGeom prst="rect">
            <a:avLst/>
          </a:prstGeom>
          <a:noFill/>
        </p:spPr>
        <p:txBody>
          <a:bodyPr wrap="square" lIns="91183" tIns="45719" rIns="91183" bIns="45719" rtlCol="0">
            <a:spAutoFit/>
          </a:bodyPr>
          <a:lstStyle/>
          <a:p>
            <a:pPr defTabSz="911453">
              <a:defRPr/>
            </a:pPr>
            <a:r>
              <a:rPr lang="en-US" sz="1900" b="1" dirty="0">
                <a:solidFill>
                  <a:prstClr val="black"/>
                </a:solidFill>
                <a:latin typeface="Calibri"/>
              </a:rPr>
              <a:t>PI or </a:t>
            </a:r>
          </a:p>
          <a:p>
            <a:pPr defTabSz="911453">
              <a:defRPr/>
            </a:pPr>
            <a:r>
              <a:rPr lang="en-US" sz="1900" b="1" dirty="0">
                <a:solidFill>
                  <a:prstClr val="black"/>
                </a:solidFill>
                <a:latin typeface="Calibri"/>
              </a:rPr>
              <a:t>Co-PI</a:t>
            </a:r>
          </a:p>
        </p:txBody>
      </p:sp>
      <p:sp>
        <p:nvSpPr>
          <p:cNvPr id="13" name="TextBox 12"/>
          <p:cNvSpPr txBox="1"/>
          <p:nvPr/>
        </p:nvSpPr>
        <p:spPr>
          <a:xfrm>
            <a:off x="1090667" y="2380429"/>
            <a:ext cx="2481808" cy="677106"/>
          </a:xfrm>
          <a:prstGeom prst="rect">
            <a:avLst/>
          </a:prstGeom>
          <a:noFill/>
        </p:spPr>
        <p:txBody>
          <a:bodyPr wrap="square" lIns="91183" tIns="45719" rIns="91183" bIns="45719" rtlCol="0">
            <a:spAutoFit/>
          </a:bodyPr>
          <a:lstStyle/>
          <a:p>
            <a:pPr defTabSz="911453">
              <a:defRPr/>
            </a:pPr>
            <a:r>
              <a:rPr lang="en-US" sz="1900" b="1" dirty="0">
                <a:solidFill>
                  <a:prstClr val="black"/>
                </a:solidFill>
                <a:latin typeface="Calibri"/>
              </a:rPr>
              <a:t>Partners or </a:t>
            </a:r>
          </a:p>
          <a:p>
            <a:pPr defTabSz="911453">
              <a:defRPr/>
            </a:pPr>
            <a:r>
              <a:rPr lang="en-US" sz="1900" b="1" dirty="0">
                <a:solidFill>
                  <a:prstClr val="black"/>
                </a:solidFill>
                <a:latin typeface="Calibri"/>
              </a:rPr>
              <a:t>Team Members</a:t>
            </a:r>
          </a:p>
        </p:txBody>
      </p:sp>
      <p:sp>
        <p:nvSpPr>
          <p:cNvPr id="14" name="TextBox 13"/>
          <p:cNvSpPr txBox="1"/>
          <p:nvPr/>
        </p:nvSpPr>
        <p:spPr>
          <a:xfrm>
            <a:off x="1140332" y="3277626"/>
            <a:ext cx="3010485" cy="677106"/>
          </a:xfrm>
          <a:prstGeom prst="rect">
            <a:avLst/>
          </a:prstGeom>
          <a:noFill/>
        </p:spPr>
        <p:txBody>
          <a:bodyPr wrap="square" lIns="91183" tIns="45719" rIns="91183" bIns="45719" rtlCol="0">
            <a:spAutoFit/>
          </a:bodyPr>
          <a:lstStyle/>
          <a:p>
            <a:pPr defTabSz="911453">
              <a:defRPr/>
            </a:pPr>
            <a:r>
              <a:rPr lang="en-US" sz="1900" b="1" dirty="0">
                <a:solidFill>
                  <a:prstClr val="black"/>
                </a:solidFill>
                <a:latin typeface="Calibri"/>
              </a:rPr>
              <a:t>Governance and Advisory Groups</a:t>
            </a:r>
          </a:p>
        </p:txBody>
      </p:sp>
      <p:sp>
        <p:nvSpPr>
          <p:cNvPr id="15" name="TextBox 14"/>
          <p:cNvSpPr txBox="1"/>
          <p:nvPr/>
        </p:nvSpPr>
        <p:spPr>
          <a:xfrm>
            <a:off x="1110057" y="4352681"/>
            <a:ext cx="4312033" cy="677106"/>
          </a:xfrm>
          <a:prstGeom prst="rect">
            <a:avLst/>
          </a:prstGeom>
          <a:noFill/>
        </p:spPr>
        <p:txBody>
          <a:bodyPr wrap="square" lIns="91183" tIns="45719" rIns="91183" bIns="45719" rtlCol="0">
            <a:spAutoFit/>
          </a:bodyPr>
          <a:lstStyle/>
          <a:p>
            <a:pPr defTabSz="911453">
              <a:defRPr/>
            </a:pPr>
            <a:r>
              <a:rPr lang="en-US" sz="1900" b="1" dirty="0">
                <a:solidFill>
                  <a:prstClr val="black"/>
                </a:solidFill>
                <a:latin typeface="Calibri"/>
              </a:rPr>
              <a:t>Reviewers, Interviewees,  Consultants and Citizen Jurors</a:t>
            </a:r>
          </a:p>
        </p:txBody>
      </p:sp>
      <p:sp>
        <p:nvSpPr>
          <p:cNvPr id="16" name="TextBox 15"/>
          <p:cNvSpPr txBox="1"/>
          <p:nvPr/>
        </p:nvSpPr>
        <p:spPr>
          <a:xfrm>
            <a:off x="1183701" y="5431985"/>
            <a:ext cx="5130107" cy="384719"/>
          </a:xfrm>
          <a:prstGeom prst="rect">
            <a:avLst/>
          </a:prstGeom>
          <a:noFill/>
        </p:spPr>
        <p:txBody>
          <a:bodyPr wrap="square" lIns="91183" tIns="45719" rIns="91183" bIns="45719" rtlCol="0">
            <a:spAutoFit/>
          </a:bodyPr>
          <a:lstStyle/>
          <a:p>
            <a:pPr defTabSz="911453">
              <a:defRPr/>
            </a:pPr>
            <a:r>
              <a:rPr lang="en-US" sz="1900" b="1" dirty="0">
                <a:solidFill>
                  <a:prstClr val="black"/>
                </a:solidFill>
                <a:latin typeface="Calibri"/>
              </a:rPr>
              <a:t>Knowledge Users and Experiencers</a:t>
            </a:r>
          </a:p>
        </p:txBody>
      </p:sp>
      <p:sp>
        <p:nvSpPr>
          <p:cNvPr id="24" name="Rectangle 23"/>
          <p:cNvSpPr/>
          <p:nvPr/>
        </p:nvSpPr>
        <p:spPr>
          <a:xfrm>
            <a:off x="8440613" y="876988"/>
            <a:ext cx="3207435" cy="2727712"/>
          </a:xfrm>
          <a:prstGeom prst="rect">
            <a:avLst/>
          </a:prstGeom>
          <a:gradFill>
            <a:gsLst>
              <a:gs pos="100000">
                <a:schemeClr val="accent2">
                  <a:lumMod val="110000"/>
                  <a:satMod val="105000"/>
                  <a:tint val="67000"/>
                </a:schemeClr>
              </a:gs>
              <a:gs pos="0">
                <a:schemeClr val="accent2">
                  <a:lumMod val="75000"/>
                  <a:alpha val="0"/>
                </a:schemeClr>
              </a:gs>
              <a:gs pos="100000">
                <a:schemeClr val="accent2">
                  <a:lumMod val="105000"/>
                  <a:satMod val="109000"/>
                  <a:tint val="81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183" tIns="45719" rIns="91183" bIns="45719" rtlCol="0" anchor="ctr"/>
          <a:lstStyle/>
          <a:p>
            <a:pPr algn="ctr" defTabSz="911453">
              <a:defRPr/>
            </a:pPr>
            <a:endParaRPr lang="en-US" sz="1900">
              <a:solidFill>
                <a:prstClr val="white"/>
              </a:solidFill>
              <a:latin typeface="Calibri"/>
            </a:endParaRPr>
          </a:p>
        </p:txBody>
      </p:sp>
      <p:sp>
        <p:nvSpPr>
          <p:cNvPr id="25" name="Rectangle 24"/>
          <p:cNvSpPr/>
          <p:nvPr/>
        </p:nvSpPr>
        <p:spPr>
          <a:xfrm>
            <a:off x="8342145" y="3604700"/>
            <a:ext cx="3305907" cy="2500528"/>
          </a:xfrm>
          <a:prstGeom prst="rect">
            <a:avLst/>
          </a:prstGeom>
          <a:gradFill flip="none" rotWithShape="1">
            <a:gsLst>
              <a:gs pos="100000">
                <a:schemeClr val="accent2">
                  <a:lumMod val="110000"/>
                  <a:satMod val="105000"/>
                  <a:tint val="67000"/>
                </a:schemeClr>
              </a:gs>
              <a:gs pos="0">
                <a:schemeClr val="accent2">
                  <a:lumMod val="75000"/>
                  <a:alpha val="0"/>
                </a:schemeClr>
              </a:gs>
              <a:gs pos="100000">
                <a:schemeClr val="accent2">
                  <a:lumMod val="105000"/>
                  <a:satMod val="109000"/>
                  <a:tint val="81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183" tIns="45719" rIns="91183" bIns="45719" rtlCol="0" anchor="ctr"/>
          <a:lstStyle/>
          <a:p>
            <a:pPr algn="ctr" defTabSz="911453">
              <a:defRPr/>
            </a:pPr>
            <a:endParaRPr lang="en-US" sz="1900">
              <a:solidFill>
                <a:prstClr val="white"/>
              </a:solidFill>
              <a:latin typeface="Calibri"/>
            </a:endParaRPr>
          </a:p>
        </p:txBody>
      </p:sp>
      <p:sp>
        <p:nvSpPr>
          <p:cNvPr id="22" name="TextBox 21"/>
          <p:cNvSpPr txBox="1"/>
          <p:nvPr/>
        </p:nvSpPr>
        <p:spPr>
          <a:xfrm rot="16200000">
            <a:off x="9130676" y="2165636"/>
            <a:ext cx="3107845" cy="584773"/>
          </a:xfrm>
          <a:prstGeom prst="rect">
            <a:avLst/>
          </a:prstGeom>
          <a:noFill/>
        </p:spPr>
        <p:txBody>
          <a:bodyPr wrap="square" lIns="91183" tIns="45719" rIns="91183" bIns="45719" rtlCol="0">
            <a:spAutoFit/>
          </a:bodyPr>
          <a:lstStyle/>
          <a:p>
            <a:pPr defTabSz="911453">
              <a:defRPr/>
            </a:pPr>
            <a:r>
              <a:rPr lang="en-US" sz="1600" b="1" i="1" dirty="0">
                <a:solidFill>
                  <a:srgbClr val="ED7D31">
                    <a:lumMod val="75000"/>
                  </a:srgbClr>
                </a:solidFill>
                <a:latin typeface="Calibri"/>
              </a:rPr>
              <a:t>Often have advanced knowledge, expertise, leadership experience</a:t>
            </a:r>
          </a:p>
        </p:txBody>
      </p:sp>
      <p:sp>
        <p:nvSpPr>
          <p:cNvPr id="23" name="TextBox 22"/>
          <p:cNvSpPr txBox="1"/>
          <p:nvPr/>
        </p:nvSpPr>
        <p:spPr>
          <a:xfrm rot="16200000">
            <a:off x="10358611" y="4848535"/>
            <a:ext cx="1807696" cy="677106"/>
          </a:xfrm>
          <a:prstGeom prst="rect">
            <a:avLst/>
          </a:prstGeom>
          <a:noFill/>
        </p:spPr>
        <p:txBody>
          <a:bodyPr wrap="square" lIns="91183" tIns="45719" rIns="91183" bIns="45719" rtlCol="0">
            <a:spAutoFit/>
          </a:bodyPr>
          <a:lstStyle/>
          <a:p>
            <a:pPr algn="ctr" defTabSz="911453">
              <a:defRPr/>
            </a:pPr>
            <a:r>
              <a:rPr lang="en-US" sz="1900" b="1" i="1" dirty="0">
                <a:solidFill>
                  <a:prstClr val="black"/>
                </a:solidFill>
                <a:latin typeface="Calibri"/>
              </a:rPr>
              <a:t>Short-Term Involvement </a:t>
            </a:r>
          </a:p>
        </p:txBody>
      </p:sp>
      <p:sp>
        <p:nvSpPr>
          <p:cNvPr id="29" name="TextBox 28"/>
          <p:cNvSpPr txBox="1"/>
          <p:nvPr/>
        </p:nvSpPr>
        <p:spPr>
          <a:xfrm>
            <a:off x="945093" y="189702"/>
            <a:ext cx="12192000" cy="523218"/>
          </a:xfrm>
          <a:prstGeom prst="rect">
            <a:avLst/>
          </a:prstGeom>
          <a:noFill/>
        </p:spPr>
        <p:txBody>
          <a:bodyPr wrap="square" lIns="91183" tIns="45719" rIns="91183" bIns="45719" rtlCol="0">
            <a:spAutoFit/>
          </a:bodyPr>
          <a:lstStyle/>
          <a:p>
            <a:pPr defTabSz="911453">
              <a:defRPr/>
            </a:pPr>
            <a:r>
              <a:rPr lang="en-US" sz="2800" b="1" dirty="0">
                <a:solidFill>
                  <a:prstClr val="black"/>
                </a:solidFill>
                <a:latin typeface="Avenir Roman" panose="02000503020000020003" pitchFamily="2" charset="0"/>
              </a:rPr>
              <a:t>Continuum of Community Engagement in Research</a:t>
            </a:r>
          </a:p>
        </p:txBody>
      </p:sp>
      <p:sp>
        <p:nvSpPr>
          <p:cNvPr id="26" name="TextBox 25"/>
          <p:cNvSpPr txBox="1"/>
          <p:nvPr/>
        </p:nvSpPr>
        <p:spPr>
          <a:xfrm>
            <a:off x="779263" y="6228907"/>
            <a:ext cx="5804712" cy="446274"/>
          </a:xfrm>
          <a:prstGeom prst="rect">
            <a:avLst/>
          </a:prstGeom>
          <a:noFill/>
          <a:ln>
            <a:noFill/>
          </a:ln>
        </p:spPr>
        <p:txBody>
          <a:bodyPr wrap="square" lIns="91183" tIns="45719" rIns="91183" bIns="45719" rtlCol="0">
            <a:spAutoFit/>
          </a:bodyPr>
          <a:lstStyle/>
          <a:p>
            <a:pPr algn="ctr" defTabSz="911453">
              <a:defRPr/>
            </a:pPr>
            <a:r>
              <a:rPr lang="en-US" sz="2300" b="1" dirty="0">
                <a:solidFill>
                  <a:prstClr val="black"/>
                </a:solidFill>
                <a:latin typeface="Calibri"/>
              </a:rPr>
              <a:t>Number of Stakeholders</a:t>
            </a:r>
          </a:p>
        </p:txBody>
      </p:sp>
      <p:sp>
        <p:nvSpPr>
          <p:cNvPr id="28" name="Up Arrow 27"/>
          <p:cNvSpPr/>
          <p:nvPr/>
        </p:nvSpPr>
        <p:spPr>
          <a:xfrm>
            <a:off x="130923" y="898204"/>
            <a:ext cx="780763" cy="5269187"/>
          </a:xfrm>
          <a:prstGeom prst="upArrow">
            <a:avLst/>
          </a:prstGeom>
          <a:solidFill>
            <a:schemeClr val="accent2">
              <a:alpha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183" tIns="45719" rIns="91183" bIns="45719" rtlCol="0" anchor="ctr"/>
          <a:lstStyle/>
          <a:p>
            <a:pPr algn="ctr" defTabSz="911453">
              <a:defRPr/>
            </a:pPr>
            <a:endParaRPr lang="en-US" sz="1900">
              <a:solidFill>
                <a:prstClr val="white"/>
              </a:solidFill>
              <a:latin typeface="Calibri"/>
            </a:endParaRPr>
          </a:p>
        </p:txBody>
      </p:sp>
      <p:sp>
        <p:nvSpPr>
          <p:cNvPr id="30" name="TextBox 29"/>
          <p:cNvSpPr txBox="1"/>
          <p:nvPr/>
        </p:nvSpPr>
        <p:spPr>
          <a:xfrm rot="16200000">
            <a:off x="-1275453" y="3350123"/>
            <a:ext cx="3525167" cy="446274"/>
          </a:xfrm>
          <a:prstGeom prst="rect">
            <a:avLst/>
          </a:prstGeom>
          <a:noFill/>
        </p:spPr>
        <p:txBody>
          <a:bodyPr wrap="square" lIns="91183" tIns="45719" rIns="91183" bIns="45719" rtlCol="0">
            <a:spAutoFit/>
          </a:bodyPr>
          <a:lstStyle/>
          <a:p>
            <a:pPr defTabSz="911453">
              <a:defRPr/>
            </a:pPr>
            <a:r>
              <a:rPr lang="en-US" sz="2300" b="1" dirty="0">
                <a:solidFill>
                  <a:prstClr val="black"/>
                </a:solidFill>
                <a:latin typeface="Calibri"/>
              </a:rPr>
              <a:t>Extent of Engagement</a:t>
            </a:r>
          </a:p>
        </p:txBody>
      </p:sp>
      <p:sp>
        <p:nvSpPr>
          <p:cNvPr id="34" name="TextBox 33"/>
          <p:cNvSpPr txBox="1"/>
          <p:nvPr/>
        </p:nvSpPr>
        <p:spPr>
          <a:xfrm>
            <a:off x="5303034" y="4243259"/>
            <a:ext cx="6261969" cy="892358"/>
          </a:xfrm>
          <a:prstGeom prst="rect">
            <a:avLst/>
          </a:prstGeom>
          <a:noFill/>
        </p:spPr>
        <p:txBody>
          <a:bodyPr wrap="square" lIns="91183" tIns="45719" rIns="91183" bIns="45719" rtlCol="0">
            <a:spAutoFit/>
          </a:bodyPr>
          <a:lstStyle/>
          <a:p>
            <a:pPr marL="576030" indent="-337098" defTabSz="911453">
              <a:defRPr/>
            </a:pPr>
            <a:r>
              <a:rPr lang="en-US" sz="1733" b="1" dirty="0">
                <a:solidFill>
                  <a:prstClr val="black"/>
                </a:solidFill>
                <a:latin typeface="Calibri"/>
              </a:rPr>
              <a:t>Focus groups, semi-structured interviews, nominal groups techniques, Community Engagement Studios:  </a:t>
            </a:r>
          </a:p>
          <a:p>
            <a:pPr marL="576030" indent="-337098" defTabSz="911453">
              <a:defRPr/>
            </a:pPr>
            <a:r>
              <a:rPr lang="en-US" sz="1733" b="1" dirty="0">
                <a:solidFill>
                  <a:prstClr val="black"/>
                </a:solidFill>
                <a:latin typeface="Calibri"/>
              </a:rPr>
              <a:t>           Stakeholders serve specific, time- limited roles. </a:t>
            </a:r>
          </a:p>
        </p:txBody>
      </p:sp>
      <p:sp>
        <p:nvSpPr>
          <p:cNvPr id="35" name="TextBox 34"/>
          <p:cNvSpPr txBox="1"/>
          <p:nvPr/>
        </p:nvSpPr>
        <p:spPr>
          <a:xfrm rot="16200000">
            <a:off x="10177172" y="2456813"/>
            <a:ext cx="2390941" cy="384719"/>
          </a:xfrm>
          <a:prstGeom prst="rect">
            <a:avLst/>
          </a:prstGeom>
          <a:noFill/>
        </p:spPr>
        <p:txBody>
          <a:bodyPr wrap="square" lIns="91183" tIns="45719" rIns="91183" bIns="45719" rtlCol="0">
            <a:spAutoFit/>
          </a:bodyPr>
          <a:lstStyle/>
          <a:p>
            <a:pPr algn="ctr" defTabSz="911453">
              <a:defRPr/>
            </a:pPr>
            <a:r>
              <a:rPr lang="en-US" sz="1900" b="1" i="1" dirty="0">
                <a:solidFill>
                  <a:prstClr val="black"/>
                </a:solidFill>
                <a:latin typeface="Calibri"/>
              </a:rPr>
              <a:t>Ongoing Involvement </a:t>
            </a:r>
          </a:p>
        </p:txBody>
      </p:sp>
      <p:sp>
        <p:nvSpPr>
          <p:cNvPr id="36" name="TextBox 35"/>
          <p:cNvSpPr txBox="1"/>
          <p:nvPr/>
        </p:nvSpPr>
        <p:spPr>
          <a:xfrm>
            <a:off x="6636558" y="5258066"/>
            <a:ext cx="4408793" cy="625682"/>
          </a:xfrm>
          <a:prstGeom prst="rect">
            <a:avLst/>
          </a:prstGeom>
          <a:noFill/>
        </p:spPr>
        <p:txBody>
          <a:bodyPr wrap="square" lIns="91183" tIns="45719" rIns="91183" bIns="45719" rtlCol="0">
            <a:spAutoFit/>
          </a:bodyPr>
          <a:lstStyle/>
          <a:p>
            <a:pPr marL="576030" indent="-576030" defTabSz="911453">
              <a:defRPr/>
            </a:pPr>
            <a:r>
              <a:rPr lang="en-US" sz="1733" b="1" dirty="0">
                <a:solidFill>
                  <a:prstClr val="black"/>
                </a:solidFill>
                <a:latin typeface="Calibri"/>
              </a:rPr>
              <a:t>Surveys, polling, crowdsourcing: </a:t>
            </a:r>
          </a:p>
          <a:p>
            <a:pPr marL="576030" indent="-576030" defTabSz="911453">
              <a:defRPr/>
            </a:pPr>
            <a:r>
              <a:rPr lang="en-US" sz="1733" b="1" dirty="0">
                <a:solidFill>
                  <a:prstClr val="black"/>
                </a:solidFill>
                <a:latin typeface="Calibri"/>
              </a:rPr>
              <a:t>       Broader community provides brief input.</a:t>
            </a:r>
          </a:p>
        </p:txBody>
      </p:sp>
      <p:sp>
        <p:nvSpPr>
          <p:cNvPr id="38" name="TextBox 37"/>
          <p:cNvSpPr txBox="1"/>
          <p:nvPr/>
        </p:nvSpPr>
        <p:spPr>
          <a:xfrm>
            <a:off x="3979012" y="3173597"/>
            <a:ext cx="6619859" cy="677106"/>
          </a:xfrm>
          <a:prstGeom prst="rect">
            <a:avLst/>
          </a:prstGeom>
          <a:noFill/>
        </p:spPr>
        <p:txBody>
          <a:bodyPr wrap="square" lIns="91183" tIns="45719" rIns="91183" bIns="45719" rtlCol="0">
            <a:spAutoFit/>
          </a:bodyPr>
          <a:lstStyle/>
          <a:p>
            <a:pPr marL="620168" indent="-380990" defTabSz="911453">
              <a:defRPr/>
            </a:pPr>
            <a:r>
              <a:rPr lang="en-US" sz="1900" b="1" dirty="0">
                <a:solidFill>
                  <a:prstClr val="black"/>
                </a:solidFill>
                <a:latin typeface="Calibri"/>
              </a:rPr>
              <a:t> Governance and Advisory: Stakeholders serve on boards, councils, committees; provide oversight/guidance </a:t>
            </a:r>
          </a:p>
        </p:txBody>
      </p:sp>
      <p:sp>
        <p:nvSpPr>
          <p:cNvPr id="39" name="TextBox 38"/>
          <p:cNvSpPr txBox="1"/>
          <p:nvPr/>
        </p:nvSpPr>
        <p:spPr>
          <a:xfrm>
            <a:off x="2016503" y="1211845"/>
            <a:ext cx="7300788" cy="677106"/>
          </a:xfrm>
          <a:prstGeom prst="rect">
            <a:avLst/>
          </a:prstGeom>
          <a:noFill/>
        </p:spPr>
        <p:txBody>
          <a:bodyPr wrap="square" lIns="91183" tIns="45719" rIns="91183" bIns="45719" rtlCol="0">
            <a:spAutoFit/>
          </a:bodyPr>
          <a:lstStyle/>
          <a:p>
            <a:pPr marL="576030" indent="-337098" defTabSz="911453">
              <a:defRPr/>
            </a:pPr>
            <a:r>
              <a:rPr lang="en-US" sz="1900" b="1" dirty="0">
                <a:solidFill>
                  <a:prstClr val="black"/>
                </a:solidFill>
                <a:latin typeface="Calibri"/>
              </a:rPr>
              <a:t>Community-Driven Research: Community stakeholders serve as Principal Investigator (PI) or Co-PI and are leading the research</a:t>
            </a:r>
          </a:p>
        </p:txBody>
      </p:sp>
      <p:sp>
        <p:nvSpPr>
          <p:cNvPr id="40" name="TextBox 39"/>
          <p:cNvSpPr txBox="1"/>
          <p:nvPr/>
        </p:nvSpPr>
        <p:spPr>
          <a:xfrm>
            <a:off x="2958186" y="2246502"/>
            <a:ext cx="6711244" cy="677106"/>
          </a:xfrm>
          <a:prstGeom prst="rect">
            <a:avLst/>
          </a:prstGeom>
          <a:noFill/>
        </p:spPr>
        <p:txBody>
          <a:bodyPr wrap="square" lIns="91183" tIns="45719" rIns="91183" bIns="45719" rtlCol="0">
            <a:spAutoFit/>
          </a:bodyPr>
          <a:lstStyle/>
          <a:p>
            <a:pPr marL="576030" indent="-337098" defTabSz="911453">
              <a:defRPr/>
            </a:pPr>
            <a:r>
              <a:rPr lang="en-US" sz="1900" b="1" dirty="0">
                <a:solidFill>
                  <a:prstClr val="black"/>
                </a:solidFill>
                <a:latin typeface="Calibri"/>
              </a:rPr>
              <a:t>Research Team Members: Stakeholders are integral members of the research team and participate in key activities</a:t>
            </a:r>
          </a:p>
        </p:txBody>
      </p:sp>
      <p:sp>
        <p:nvSpPr>
          <p:cNvPr id="41" name="TextBox 40">
            <a:extLst>
              <a:ext uri="{FF2B5EF4-FFF2-40B4-BE49-F238E27FC236}">
                <a16:creationId xmlns:a16="http://schemas.microsoft.com/office/drawing/2014/main" xmlns="" id="{171FFE8F-72FC-6E4A-A79D-803CE5DB2643}"/>
              </a:ext>
            </a:extLst>
          </p:cNvPr>
          <p:cNvSpPr txBox="1"/>
          <p:nvPr/>
        </p:nvSpPr>
        <p:spPr>
          <a:xfrm>
            <a:off x="6789910" y="6297032"/>
            <a:ext cx="5228215" cy="338552"/>
          </a:xfrm>
          <a:prstGeom prst="rect">
            <a:avLst/>
          </a:prstGeom>
          <a:noFill/>
        </p:spPr>
        <p:txBody>
          <a:bodyPr wrap="square" lIns="91183" tIns="45719" rIns="91183" bIns="45719" rtlCol="0">
            <a:spAutoFit/>
          </a:bodyPr>
          <a:lstStyle/>
          <a:p>
            <a:pPr algn="r" defTabSz="608643"/>
            <a:r>
              <a:rPr lang="en-US" sz="1600" dirty="0">
                <a:solidFill>
                  <a:prstClr val="black"/>
                </a:solidFill>
                <a:latin typeface="Avenir Roman" panose="02000503020000020003" pitchFamily="2" charset="0"/>
              </a:rPr>
              <a:t>Wilkins CH et al. Medical Care. 2018; 56:S22-S26.  </a:t>
            </a:r>
          </a:p>
        </p:txBody>
      </p:sp>
    </p:spTree>
    <p:extLst>
      <p:ext uri="{BB962C8B-B14F-4D97-AF65-F5344CB8AC3E}">
        <p14:creationId xmlns:p14="http://schemas.microsoft.com/office/powerpoint/2010/main" val="221314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68692" y="5534677"/>
            <a:ext cx="2923309" cy="1149927"/>
          </a:xfrm>
          <a:ln>
            <a:solidFill>
              <a:srgbClr val="C00000"/>
            </a:solidFill>
          </a:ln>
        </p:spPr>
        <p:txBody>
          <a:bodyPr>
            <a:normAutofit/>
          </a:bodyPr>
          <a:lstStyle/>
          <a:p>
            <a:pPr algn="r">
              <a:lnSpc>
                <a:spcPct val="100000"/>
              </a:lnSpc>
              <a:spcBef>
                <a:spcPts val="0"/>
              </a:spcBef>
            </a:pPr>
            <a:r>
              <a:rPr lang="en-US" sz="2500" b="1" dirty="0">
                <a:latin typeface="Avenir Light" charset="0"/>
                <a:ea typeface="Avenir Light" charset="0"/>
                <a:cs typeface="Avenir Light" charset="0"/>
              </a:rPr>
              <a:t>Health Inequities &amp; COVID-19</a:t>
            </a:r>
            <a:br>
              <a:rPr lang="en-US" sz="2500" b="1" dirty="0">
                <a:latin typeface="Avenir Light" charset="0"/>
                <a:ea typeface="Avenir Light" charset="0"/>
                <a:cs typeface="Avenir Light" charset="0"/>
              </a:rPr>
            </a:br>
            <a:r>
              <a:rPr lang="en-US" sz="1400" dirty="0">
                <a:solidFill>
                  <a:prstClr val="black"/>
                </a:solidFill>
                <a:latin typeface="Avenir Book" charset="0"/>
                <a:ea typeface="Avenir Book" charset="0"/>
                <a:cs typeface="Avenir Book" charset="0"/>
              </a:rPr>
              <a:t>@</a:t>
            </a:r>
            <a:r>
              <a:rPr lang="en-US" sz="1400" dirty="0" err="1">
                <a:solidFill>
                  <a:prstClr val="black"/>
                </a:solidFill>
                <a:latin typeface="Avenir Book" charset="0"/>
                <a:ea typeface="Avenir Book" charset="0"/>
                <a:cs typeface="Avenir Book" charset="0"/>
              </a:rPr>
              <a:t>DrCHWilkins</a:t>
            </a:r>
            <a:endParaRPr lang="en-US" sz="2500" b="1" dirty="0">
              <a:latin typeface="Avenir Light" charset="0"/>
              <a:ea typeface="Avenir Light" charset="0"/>
              <a:cs typeface="Avenir Light" charset="0"/>
            </a:endParaRPr>
          </a:p>
        </p:txBody>
      </p:sp>
      <p:sp>
        <p:nvSpPr>
          <p:cNvPr id="5" name="Content Placeholder 4"/>
          <p:cNvSpPr>
            <a:spLocks noGrp="1"/>
          </p:cNvSpPr>
          <p:nvPr>
            <p:ph idx="1"/>
          </p:nvPr>
        </p:nvSpPr>
        <p:spPr>
          <a:xfrm>
            <a:off x="157593" y="353275"/>
            <a:ext cx="8836216" cy="4351339"/>
          </a:xfrm>
        </p:spPr>
        <p:txBody>
          <a:bodyPr>
            <a:normAutofit/>
          </a:bodyPr>
          <a:lstStyle/>
          <a:p>
            <a:pPr marL="0" indent="0">
              <a:lnSpc>
                <a:spcPct val="100000"/>
              </a:lnSpc>
              <a:buNone/>
            </a:pPr>
            <a:r>
              <a:rPr lang="en-US" sz="2200" b="1" dirty="0">
                <a:latin typeface="Avenir Book" charset="0"/>
                <a:ea typeface="Avenir Book" charset="0"/>
                <a:cs typeface="Avenir Book" charset="0"/>
              </a:rPr>
              <a:t>Why are racial and ethnic minorities and people with limited English proficiency having worse health outcomes due to COVID-19? </a:t>
            </a:r>
          </a:p>
        </p:txBody>
      </p:sp>
      <p:pic>
        <p:nvPicPr>
          <p:cNvPr id="1026" name="Picture 2" descr="oronavirus Disease 2019 (COVID-19) | CDC Online Newsroom | CDC"/>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8573" y="-16885"/>
            <a:ext cx="2853427" cy="16050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9579B0C4-BE3C-E148-A610-3D937335F50A}"/>
              </a:ext>
            </a:extLst>
          </p:cNvPr>
          <p:cNvPicPr>
            <a:picLocks noChangeAspect="1"/>
          </p:cNvPicPr>
          <p:nvPr/>
        </p:nvPicPr>
        <p:blipFill>
          <a:blip r:embed="rId4"/>
          <a:stretch>
            <a:fillRect/>
          </a:stretch>
        </p:blipFill>
        <p:spPr>
          <a:xfrm>
            <a:off x="1459832" y="1242566"/>
            <a:ext cx="6797477" cy="5437983"/>
          </a:xfrm>
          <a:prstGeom prst="rect">
            <a:avLst/>
          </a:prstGeom>
        </p:spPr>
      </p:pic>
      <p:sp>
        <p:nvSpPr>
          <p:cNvPr id="3" name="TextBox 2">
            <a:extLst>
              <a:ext uri="{FF2B5EF4-FFF2-40B4-BE49-F238E27FC236}">
                <a16:creationId xmlns:a16="http://schemas.microsoft.com/office/drawing/2014/main" xmlns="" id="{F3352E58-8BDC-734B-8C1B-935CEB5730A3}"/>
              </a:ext>
            </a:extLst>
          </p:cNvPr>
          <p:cNvSpPr txBox="1"/>
          <p:nvPr/>
        </p:nvSpPr>
        <p:spPr>
          <a:xfrm>
            <a:off x="157594" y="6311217"/>
            <a:ext cx="5264639" cy="369332"/>
          </a:xfrm>
          <a:prstGeom prst="rect">
            <a:avLst/>
          </a:prstGeom>
          <a:noFill/>
        </p:spPr>
        <p:txBody>
          <a:bodyPr wrap="square" rtlCol="0">
            <a:spAutoFit/>
          </a:bodyPr>
          <a:lstStyle/>
          <a:p>
            <a:pPr defTabSz="914377"/>
            <a:r>
              <a:rPr lang="en-US" dirty="0" err="1">
                <a:solidFill>
                  <a:prstClr val="white">
                    <a:lumMod val="50000"/>
                  </a:prstClr>
                </a:solidFill>
                <a:latin typeface="Calibri" panose="020F0502020204030204"/>
              </a:rPr>
              <a:t>Blumenshine</a:t>
            </a:r>
            <a:r>
              <a:rPr lang="en-US" dirty="0">
                <a:solidFill>
                  <a:prstClr val="white">
                    <a:lumMod val="50000"/>
                  </a:prstClr>
                </a:solidFill>
                <a:latin typeface="Calibri" panose="020F0502020204030204"/>
              </a:rPr>
              <a:t> et al. Emerging Infectious Diseases 2008</a:t>
            </a:r>
          </a:p>
        </p:txBody>
      </p:sp>
    </p:spTree>
    <p:extLst>
      <p:ext uri="{BB962C8B-B14F-4D97-AF65-F5344CB8AC3E}">
        <p14:creationId xmlns:p14="http://schemas.microsoft.com/office/powerpoint/2010/main" val="1633004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99367" y="5985165"/>
            <a:ext cx="4892632" cy="872836"/>
          </a:xfrm>
          <a:ln>
            <a:solidFill>
              <a:srgbClr val="C00000"/>
            </a:solidFill>
          </a:ln>
        </p:spPr>
        <p:txBody>
          <a:bodyPr>
            <a:normAutofit/>
          </a:bodyPr>
          <a:lstStyle/>
          <a:p>
            <a:pPr algn="r">
              <a:lnSpc>
                <a:spcPct val="100000"/>
              </a:lnSpc>
              <a:spcBef>
                <a:spcPts val="0"/>
              </a:spcBef>
            </a:pPr>
            <a:r>
              <a:rPr lang="en-US" sz="2500" b="1" dirty="0">
                <a:latin typeface="Avenir Light" charset="0"/>
                <a:ea typeface="Avenir Light" charset="0"/>
                <a:cs typeface="Avenir Light" charset="0"/>
              </a:rPr>
              <a:t>Health Inequities &amp; COVID-19</a:t>
            </a:r>
            <a:br>
              <a:rPr lang="en-US" sz="2500" b="1" dirty="0">
                <a:latin typeface="Avenir Light" charset="0"/>
                <a:ea typeface="Avenir Light" charset="0"/>
                <a:cs typeface="Avenir Light" charset="0"/>
              </a:rPr>
            </a:br>
            <a:r>
              <a:rPr lang="en-US" sz="1400" dirty="0">
                <a:solidFill>
                  <a:prstClr val="black"/>
                </a:solidFill>
                <a:latin typeface="Avenir Book" charset="0"/>
                <a:ea typeface="Avenir Book" charset="0"/>
                <a:cs typeface="Avenir Book" charset="0"/>
              </a:rPr>
              <a:t>@</a:t>
            </a:r>
            <a:r>
              <a:rPr lang="en-US" sz="1400" dirty="0" err="1">
                <a:solidFill>
                  <a:prstClr val="black"/>
                </a:solidFill>
                <a:latin typeface="Avenir Book" charset="0"/>
                <a:ea typeface="Avenir Book" charset="0"/>
                <a:cs typeface="Avenir Book" charset="0"/>
              </a:rPr>
              <a:t>DrCHWilkins</a:t>
            </a:r>
            <a:endParaRPr lang="en-US" sz="2500" b="1" dirty="0">
              <a:latin typeface="Avenir Light" charset="0"/>
              <a:ea typeface="Avenir Light" charset="0"/>
              <a:cs typeface="Avenir Light" charset="0"/>
            </a:endParaRPr>
          </a:p>
        </p:txBody>
      </p:sp>
      <p:sp>
        <p:nvSpPr>
          <p:cNvPr id="5" name="Content Placeholder 4"/>
          <p:cNvSpPr>
            <a:spLocks noGrp="1"/>
          </p:cNvSpPr>
          <p:nvPr>
            <p:ph idx="1"/>
          </p:nvPr>
        </p:nvSpPr>
        <p:spPr>
          <a:xfrm>
            <a:off x="334207" y="466396"/>
            <a:ext cx="9111099" cy="4351339"/>
          </a:xfrm>
        </p:spPr>
        <p:txBody>
          <a:bodyPr>
            <a:normAutofit/>
          </a:bodyPr>
          <a:lstStyle/>
          <a:p>
            <a:pPr marL="0" indent="0">
              <a:lnSpc>
                <a:spcPct val="100000"/>
              </a:lnSpc>
              <a:buNone/>
            </a:pPr>
            <a:r>
              <a:rPr lang="en-US" sz="2667" b="1" dirty="0">
                <a:latin typeface="Avenir Book" charset="0"/>
                <a:ea typeface="Avenir Book" charset="0"/>
                <a:cs typeface="Avenir Book" charset="0"/>
              </a:rPr>
              <a:t>Barriers to engaging communities in COVID-19 initiatives:</a:t>
            </a:r>
          </a:p>
          <a:p>
            <a:pPr marL="0" indent="0">
              <a:lnSpc>
                <a:spcPct val="100000"/>
              </a:lnSpc>
              <a:buNone/>
            </a:pPr>
            <a:endParaRPr lang="en-US" sz="2667" b="1" dirty="0">
              <a:latin typeface="Avenir Book" charset="0"/>
              <a:ea typeface="Avenir Book" charset="0"/>
              <a:cs typeface="Avenir Book" charset="0"/>
            </a:endParaRPr>
          </a:p>
          <a:p>
            <a:pPr marL="0" indent="0">
              <a:lnSpc>
                <a:spcPct val="100000"/>
              </a:lnSpc>
              <a:buNone/>
            </a:pPr>
            <a:r>
              <a:rPr lang="en-US" sz="2667" b="1" dirty="0">
                <a:latin typeface="Avenir Book" charset="0"/>
                <a:ea typeface="Avenir Book" charset="0"/>
                <a:cs typeface="Avenir Book" charset="0"/>
              </a:rPr>
              <a:t>	</a:t>
            </a:r>
            <a:r>
              <a:rPr lang="en-US" sz="2933" b="1" dirty="0">
                <a:solidFill>
                  <a:srgbClr val="654C09"/>
                </a:solidFill>
                <a:latin typeface="Avenir Book" charset="0"/>
                <a:ea typeface="Avenir Book" charset="0"/>
                <a:cs typeface="Avenir Book" charset="0"/>
              </a:rPr>
              <a:t>Direct						Indirect </a:t>
            </a:r>
          </a:p>
        </p:txBody>
      </p:sp>
      <p:pic>
        <p:nvPicPr>
          <p:cNvPr id="1026" name="Picture 2" descr="oronavirus Disease 2019 (COVID-19) | CDC Online Newsroom | CDC"/>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766169" y="-16886"/>
            <a:ext cx="2425831" cy="136453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
            <a:extLst>
              <a:ext uri="{FF2B5EF4-FFF2-40B4-BE49-F238E27FC236}">
                <a16:creationId xmlns:a16="http://schemas.microsoft.com/office/drawing/2014/main" xmlns="" id="{9EC76091-823A-7B45-9EC4-3B466C558225}"/>
              </a:ext>
            </a:extLst>
          </p:cNvPr>
          <p:cNvSpPr txBox="1">
            <a:spLocks noChangeArrowheads="1"/>
          </p:cNvSpPr>
          <p:nvPr/>
        </p:nvSpPr>
        <p:spPr bwMode="auto">
          <a:xfrm>
            <a:off x="334207" y="2058390"/>
            <a:ext cx="5501899" cy="3476287"/>
          </a:xfrm>
          <a:prstGeom prst="rect">
            <a:avLst/>
          </a:prstGeom>
          <a:solidFill>
            <a:schemeClr val="bg1"/>
          </a:solidFill>
          <a:ln w="9525">
            <a:solidFill>
              <a:srgbClr val="000000"/>
            </a:solidFill>
            <a:miter lim="800000"/>
            <a:headEnd/>
            <a:tailEnd/>
          </a:ln>
        </p:spPr>
        <p:txBody>
          <a:bodyPr rot="0" vert="horz" wrap="square" lIns="68580" tIns="34291" rIns="68580" bIns="34291" anchor="t" anchorCtr="0">
            <a:noAutofit/>
          </a:bodyPr>
          <a:lstStyle/>
          <a:p>
            <a:pPr algn="ctr" defTabSz="608643"/>
            <a:r>
              <a:rPr lang="en-US" sz="2000" b="1" dirty="0">
                <a:solidFill>
                  <a:srgbClr val="654C09"/>
                </a:solidFill>
                <a:latin typeface="Avenir Roman" panose="02000503020000020003" pitchFamily="2" charset="0"/>
                <a:ea typeface="Arial Narrow" charset="0"/>
                <a:cs typeface="Arial Narrow" charset="0"/>
              </a:rPr>
              <a:t> </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Ineffective communication about COVID-19</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Misinformation about COVID-19</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Concerns re safety of COVID-19 tests, treatments, vaccines</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Limited access to COVID-19 testing/care</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Fears related to government involvement </a:t>
            </a:r>
          </a:p>
          <a:p>
            <a:pPr marL="742932" lvl="1"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Contact tracing</a:t>
            </a:r>
          </a:p>
          <a:p>
            <a:pPr marL="742932" lvl="1"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Information shared w/ law enforcement</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Stigma related to COVID-19</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Hyperawareness of COVID-19 disparities</a:t>
            </a:r>
          </a:p>
        </p:txBody>
      </p:sp>
      <p:sp>
        <p:nvSpPr>
          <p:cNvPr id="8" name="Text Box 2">
            <a:extLst>
              <a:ext uri="{FF2B5EF4-FFF2-40B4-BE49-F238E27FC236}">
                <a16:creationId xmlns:a16="http://schemas.microsoft.com/office/drawing/2014/main" xmlns="" id="{D0EA1D82-B117-934C-871E-BD5C9E260855}"/>
              </a:ext>
            </a:extLst>
          </p:cNvPr>
          <p:cNvSpPr txBox="1">
            <a:spLocks noChangeArrowheads="1"/>
          </p:cNvSpPr>
          <p:nvPr/>
        </p:nvSpPr>
        <p:spPr bwMode="auto">
          <a:xfrm>
            <a:off x="6048499" y="2058390"/>
            <a:ext cx="5494317" cy="3522673"/>
          </a:xfrm>
          <a:prstGeom prst="rect">
            <a:avLst/>
          </a:prstGeom>
          <a:solidFill>
            <a:schemeClr val="bg1"/>
          </a:solidFill>
          <a:ln w="9525">
            <a:solidFill>
              <a:srgbClr val="000000"/>
            </a:solidFill>
            <a:miter lim="800000"/>
            <a:headEnd/>
            <a:tailEnd/>
          </a:ln>
        </p:spPr>
        <p:txBody>
          <a:bodyPr rot="0" vert="horz" wrap="square" lIns="68580" tIns="34291" rIns="68580" bIns="34291" anchor="t" anchorCtr="0">
            <a:noAutofit/>
          </a:bodyPr>
          <a:lstStyle/>
          <a:p>
            <a:pPr algn="ctr" defTabSz="608643"/>
            <a:r>
              <a:rPr lang="en-US" sz="2000" b="1" dirty="0">
                <a:solidFill>
                  <a:srgbClr val="654C09"/>
                </a:solidFill>
                <a:latin typeface="Avenir Roman" panose="02000503020000020003" pitchFamily="2" charset="0"/>
                <a:ea typeface="Arial Narrow" charset="0"/>
                <a:cs typeface="Arial Narrow" charset="0"/>
              </a:rPr>
              <a:t> </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Loss of income, no paid leave, no child care</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No health insurance</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No/limited access to broadband</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No resources available for self-isolation</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Unable to grieve/ honor lives of those lost</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Minimal/no involvement of trusted leaders/community orgs</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Community orgs have limited resources</a:t>
            </a:r>
          </a:p>
          <a:p>
            <a:pPr marL="285744" indent="-285744" defTabSz="608643">
              <a:buFont typeface="Arial" charset="0"/>
              <a:buChar char="•"/>
            </a:pPr>
            <a:r>
              <a:rPr lang="en-US" sz="2000" dirty="0">
                <a:solidFill>
                  <a:srgbClr val="654C09"/>
                </a:solidFill>
                <a:latin typeface="Avenir Roman" panose="02000503020000020003" pitchFamily="2" charset="0"/>
                <a:ea typeface="Arial Narrow" charset="0"/>
                <a:cs typeface="Arial Narrow" charset="0"/>
              </a:rPr>
              <a:t>Funds not equitably distributed</a:t>
            </a:r>
          </a:p>
        </p:txBody>
      </p:sp>
    </p:spTree>
    <p:extLst>
      <p:ext uri="{BB962C8B-B14F-4D97-AF65-F5344CB8AC3E}">
        <p14:creationId xmlns:p14="http://schemas.microsoft.com/office/powerpoint/2010/main" val="34722990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870"/>
            <a:ext cx="12400104"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7" tIns="60937" rIns="121877" bIns="60937" rtlCol="0" anchor="ctr"/>
          <a:lstStyle/>
          <a:p>
            <a:pPr algn="ctr" defTabSz="1218680"/>
            <a:endParaRPr lang="en-US" sz="2400">
              <a:solidFill>
                <a:prstClr val="white"/>
              </a:solidFill>
            </a:endParaRPr>
          </a:p>
        </p:txBody>
      </p:sp>
      <p:sp>
        <p:nvSpPr>
          <p:cNvPr id="2" name="TextBox 1"/>
          <p:cNvSpPr txBox="1"/>
          <p:nvPr/>
        </p:nvSpPr>
        <p:spPr>
          <a:xfrm>
            <a:off x="421401" y="596265"/>
            <a:ext cx="11257251" cy="4585824"/>
          </a:xfrm>
          <a:prstGeom prst="rect">
            <a:avLst/>
          </a:prstGeom>
          <a:noFill/>
        </p:spPr>
        <p:txBody>
          <a:bodyPr wrap="square" lIns="121877" tIns="60937" rIns="121877" bIns="60937" rtlCol="0">
            <a:spAutoFit/>
          </a:bodyPr>
          <a:lstStyle/>
          <a:p>
            <a:pPr defTabSz="1218710"/>
            <a:r>
              <a:rPr lang="en-US" sz="2800" b="1" dirty="0">
                <a:solidFill>
                  <a:prstClr val="white">
                    <a:lumMod val="95000"/>
                  </a:prstClr>
                </a:solidFill>
                <a:latin typeface="Avenir Next Condensed" panose="020B0506020202020204" pitchFamily="34" charset="0"/>
                <a:cs typeface="Avenir Book"/>
              </a:rPr>
              <a:t>Faster Together: Enhancing Recruitment and Retention in Clinical Research</a:t>
            </a:r>
          </a:p>
          <a:p>
            <a:pPr defTabSz="1218710"/>
            <a:r>
              <a:rPr lang="en-US" sz="2800" b="1" dirty="0">
                <a:solidFill>
                  <a:prstClr val="white">
                    <a:lumMod val="95000"/>
                  </a:prstClr>
                </a:solidFill>
                <a:latin typeface="Avenir Next Condensed" panose="020B0506020202020204" pitchFamily="34" charset="0"/>
                <a:cs typeface="Avenir Book"/>
              </a:rPr>
              <a:t/>
            </a:r>
            <a:br>
              <a:rPr lang="en-US" sz="2800" b="1" dirty="0">
                <a:solidFill>
                  <a:prstClr val="white">
                    <a:lumMod val="95000"/>
                  </a:prstClr>
                </a:solidFill>
                <a:latin typeface="Avenir Next Condensed" panose="020B0506020202020204" pitchFamily="34" charset="0"/>
                <a:cs typeface="Avenir Book"/>
              </a:rPr>
            </a:br>
            <a:endParaRPr lang="en-US" sz="2800" b="1" dirty="0">
              <a:solidFill>
                <a:prstClr val="white">
                  <a:lumMod val="95000"/>
                </a:prstClr>
              </a:solidFill>
              <a:latin typeface="Avenir Next Condensed" panose="020B0506020202020204" pitchFamily="34" charset="0"/>
              <a:cs typeface="Avenir Book"/>
            </a:endParaRPr>
          </a:p>
          <a:p>
            <a:pPr defTabSz="1218710"/>
            <a:r>
              <a:rPr lang="en-US" sz="2800" b="1" dirty="0">
                <a:solidFill>
                  <a:prstClr val="white">
                    <a:lumMod val="95000"/>
                  </a:prstClr>
                </a:solidFill>
                <a:latin typeface="Avenir Next Condensed" panose="020B0506020202020204" pitchFamily="34" charset="0"/>
                <a:cs typeface="Avenir Book"/>
              </a:rPr>
              <a:t>Learning Objectives - Participants will be able to:</a:t>
            </a:r>
          </a:p>
          <a:p>
            <a:pPr defTabSz="1218710"/>
            <a:r>
              <a:rPr lang="en-US" sz="2800" b="1" dirty="0">
                <a:solidFill>
                  <a:prstClr val="white">
                    <a:lumMod val="95000"/>
                  </a:prstClr>
                </a:solidFill>
                <a:latin typeface="Avenir Next Condensed" panose="020B0506020202020204" pitchFamily="34" charset="0"/>
                <a:cs typeface="Avenir Book"/>
              </a:rPr>
              <a:t> </a:t>
            </a:r>
          </a:p>
          <a:p>
            <a:pPr marL="1093788" indent="-454025" defTabSz="1218710">
              <a:buFont typeface="Arial" panose="020B0604020202020204" pitchFamily="34" charset="0"/>
              <a:buChar char="•"/>
            </a:pPr>
            <a:r>
              <a:rPr lang="en-US" sz="3000" dirty="0">
                <a:solidFill>
                  <a:prstClr val="white">
                    <a:lumMod val="95000"/>
                  </a:prstClr>
                </a:solidFill>
                <a:latin typeface="Avenir Next Condensed" panose="020B0506020202020204" pitchFamily="34" charset="0"/>
                <a:cs typeface="Avenir Book"/>
              </a:rPr>
              <a:t>Identify structural barriers to recruitment and retention in clinical research</a:t>
            </a:r>
          </a:p>
          <a:p>
            <a:pPr marL="1093788" indent="-454025" defTabSz="1218710">
              <a:buFont typeface="Arial" panose="020B0604020202020204" pitchFamily="34" charset="0"/>
              <a:buChar char="•"/>
            </a:pPr>
            <a:r>
              <a:rPr lang="en-US" sz="3000" dirty="0">
                <a:solidFill>
                  <a:prstClr val="white">
                    <a:lumMod val="95000"/>
                  </a:prstClr>
                </a:solidFill>
                <a:latin typeface="Avenir Next Condensed" panose="020B0506020202020204" pitchFamily="34" charset="0"/>
                <a:cs typeface="Avenir Book"/>
              </a:rPr>
              <a:t>Develop strategies to enhance recruitment and retention of individuals from marginalized groups in clinical research</a:t>
            </a:r>
          </a:p>
          <a:p>
            <a:pPr marL="1093788" indent="-454025" defTabSz="1218710">
              <a:buFont typeface="Arial" panose="020B0604020202020204" pitchFamily="34" charset="0"/>
              <a:buChar char="•"/>
            </a:pPr>
            <a:r>
              <a:rPr lang="en-US" sz="3000" dirty="0">
                <a:solidFill>
                  <a:prstClr val="white">
                    <a:lumMod val="95000"/>
                  </a:prstClr>
                </a:solidFill>
                <a:latin typeface="Avenir Next Condensed" panose="020B0506020202020204" pitchFamily="34" charset="0"/>
                <a:cs typeface="Avenir Book"/>
              </a:rPr>
              <a:t>Understand need for diversity and cultural humility among research teams and recognize how to access resources and use them to address needs</a:t>
            </a:r>
          </a:p>
        </p:txBody>
      </p:sp>
      <p:sp>
        <p:nvSpPr>
          <p:cNvPr id="4" name="Slide Number Placeholder 3">
            <a:extLst>
              <a:ext uri="{FF2B5EF4-FFF2-40B4-BE49-F238E27FC236}">
                <a16:creationId xmlns:a16="http://schemas.microsoft.com/office/drawing/2014/main" xmlns="" id="{BB848F24-5689-4975-BDD7-6ABCC6A5F10A}"/>
              </a:ext>
            </a:extLst>
          </p:cNvPr>
          <p:cNvSpPr>
            <a:spLocks noGrp="1"/>
          </p:cNvSpPr>
          <p:nvPr>
            <p:ph type="sldNum" sz="quarter" idx="12"/>
          </p:nvPr>
        </p:nvSpPr>
        <p:spPr/>
        <p:txBody>
          <a:bodyPr/>
          <a:lstStyle/>
          <a:p>
            <a:pPr defTabSz="1218680"/>
            <a:fld id="{A82AB430-9ADE-9249-87AC-6481B97F61E0}" type="slidenum">
              <a:rPr lang="en-US">
                <a:solidFill>
                  <a:prstClr val="black">
                    <a:tint val="75000"/>
                  </a:prstClr>
                </a:solidFill>
              </a:rPr>
              <a:pPr defTabSz="1218680"/>
              <a:t>3</a:t>
            </a:fld>
            <a:endParaRPr lang="en-US">
              <a:solidFill>
                <a:prstClr val="black">
                  <a:tint val="75000"/>
                </a:prstClr>
              </a:solidFill>
            </a:endParaRPr>
          </a:p>
        </p:txBody>
      </p:sp>
      <p:sp>
        <p:nvSpPr>
          <p:cNvPr id="6" name="TextBox 5">
            <a:extLst>
              <a:ext uri="{FF2B5EF4-FFF2-40B4-BE49-F238E27FC236}">
                <a16:creationId xmlns:a16="http://schemas.microsoft.com/office/drawing/2014/main" xmlns="" id="{34BEF054-8B90-614F-953A-91E6A228D6B9}"/>
              </a:ext>
            </a:extLst>
          </p:cNvPr>
          <p:cNvSpPr txBox="1"/>
          <p:nvPr/>
        </p:nvSpPr>
        <p:spPr>
          <a:xfrm>
            <a:off x="1892394" y="5994500"/>
            <a:ext cx="9932895" cy="338554"/>
          </a:xfrm>
          <a:prstGeom prst="rect">
            <a:avLst/>
          </a:prstGeom>
          <a:noFill/>
        </p:spPr>
        <p:txBody>
          <a:bodyPr wrap="square" rtlCol="0">
            <a:spAutoFit/>
          </a:bodyPr>
          <a:lstStyle/>
          <a:p>
            <a:pPr algn="r" defTabSz="914377"/>
            <a:r>
              <a:rPr lang="en-US" sz="1600" b="1" dirty="0">
                <a:solidFill>
                  <a:prstClr val="white">
                    <a:lumMod val="85000"/>
                  </a:prstClr>
                </a:solidFill>
                <a:latin typeface="Avenir Light" panose="020B0402020203020204" pitchFamily="34" charset="77"/>
                <a:cs typeface="Arial" panose="020B0604020202020204" pitchFamily="34" charset="0"/>
              </a:rPr>
              <a:t>@</a:t>
            </a:r>
            <a:r>
              <a:rPr lang="en-US" sz="1600" b="1" dirty="0" err="1">
                <a:solidFill>
                  <a:prstClr val="white">
                    <a:lumMod val="85000"/>
                  </a:prstClr>
                </a:solidFill>
                <a:latin typeface="Avenir Light" panose="020B0402020203020204" pitchFamily="34" charset="77"/>
                <a:cs typeface="Arial" panose="020B0604020202020204" pitchFamily="34" charset="0"/>
              </a:rPr>
              <a:t>DrCHWilkins</a:t>
            </a:r>
            <a:endParaRPr lang="en-US" sz="1600" b="1" dirty="0">
              <a:solidFill>
                <a:prstClr val="white">
                  <a:lumMod val="85000"/>
                </a:prstClr>
              </a:solidFill>
            </a:endParaRPr>
          </a:p>
        </p:txBody>
      </p:sp>
    </p:spTree>
    <p:extLst>
      <p:ext uri="{BB962C8B-B14F-4D97-AF65-F5344CB8AC3E}">
        <p14:creationId xmlns:p14="http://schemas.microsoft.com/office/powerpoint/2010/main" val="18653253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C2254E-B365-4A0C-A9B1-F8AA67F207F0}"/>
              </a:ext>
            </a:extLst>
          </p:cNvPr>
          <p:cNvSpPr>
            <a:spLocks noGrp="1"/>
          </p:cNvSpPr>
          <p:nvPr>
            <p:ph type="title"/>
          </p:nvPr>
        </p:nvSpPr>
        <p:spPr>
          <a:xfrm>
            <a:off x="114301" y="1"/>
            <a:ext cx="8893303" cy="1325563"/>
          </a:xfrm>
        </p:spPr>
        <p:txBody>
          <a:bodyPr/>
          <a:lstStyle/>
          <a:p>
            <a:r>
              <a:rPr lang="en-US" dirty="0">
                <a:latin typeface="Arial"/>
                <a:cs typeface="Arial"/>
              </a:rPr>
              <a:t>Community Engagement Studios</a:t>
            </a:r>
            <a:endParaRPr lang="en-US" dirty="0"/>
          </a:p>
        </p:txBody>
      </p:sp>
      <p:sp>
        <p:nvSpPr>
          <p:cNvPr id="7" name="TextBox 6">
            <a:extLst>
              <a:ext uri="{FF2B5EF4-FFF2-40B4-BE49-F238E27FC236}">
                <a16:creationId xmlns:a16="http://schemas.microsoft.com/office/drawing/2014/main" xmlns="" id="{E22ECFB8-5098-1047-A375-83712648F20C}"/>
              </a:ext>
            </a:extLst>
          </p:cNvPr>
          <p:cNvSpPr txBox="1"/>
          <p:nvPr/>
        </p:nvSpPr>
        <p:spPr>
          <a:xfrm>
            <a:off x="283095" y="1342609"/>
            <a:ext cx="11291388" cy="1733488"/>
          </a:xfrm>
          <a:prstGeom prst="rect">
            <a:avLst/>
          </a:prstGeom>
          <a:noFill/>
        </p:spPr>
        <p:txBody>
          <a:bodyPr wrap="square" rtlCol="0">
            <a:spAutoFit/>
          </a:bodyPr>
          <a:lstStyle/>
          <a:p>
            <a:pPr defTabSz="457189"/>
            <a:r>
              <a:rPr lang="en-US" sz="2133" dirty="0">
                <a:solidFill>
                  <a:prstClr val="black"/>
                </a:solidFill>
                <a:latin typeface="Avenir Book" panose="02000503020000020003" pitchFamily="2" charset="0"/>
              </a:rPr>
              <a:t>Guidance from CE Studios re clinical trial recruitment to date:</a:t>
            </a:r>
          </a:p>
          <a:p>
            <a:pPr marL="342891" indent="-342891" defTabSz="457189">
              <a:buFont typeface="+mj-lt"/>
              <a:buAutoNum type="arabicPeriod"/>
            </a:pPr>
            <a:r>
              <a:rPr lang="en-US" sz="2133" b="1" dirty="0">
                <a:solidFill>
                  <a:prstClr val="black"/>
                </a:solidFill>
                <a:latin typeface="Avenir Book" panose="02000503020000020003" pitchFamily="2" charset="0"/>
              </a:rPr>
              <a:t>Be aware of exclusion criteria </a:t>
            </a:r>
            <a:r>
              <a:rPr lang="en-US" sz="2133" dirty="0">
                <a:solidFill>
                  <a:prstClr val="black"/>
                </a:solidFill>
                <a:latin typeface="Avenir Book" panose="02000503020000020003" pitchFamily="2" charset="0"/>
              </a:rPr>
              <a:t>that limits participation </a:t>
            </a:r>
          </a:p>
          <a:p>
            <a:pPr marL="342891" indent="-342891" defTabSz="457189">
              <a:buFont typeface="+mj-lt"/>
              <a:buAutoNum type="arabicPeriod"/>
            </a:pPr>
            <a:r>
              <a:rPr lang="en-US" sz="2133" b="1" dirty="0">
                <a:solidFill>
                  <a:prstClr val="black"/>
                </a:solidFill>
                <a:latin typeface="Avenir Book" panose="02000503020000020003" pitchFamily="2" charset="0"/>
              </a:rPr>
              <a:t>Remove systemic barriers </a:t>
            </a:r>
            <a:r>
              <a:rPr lang="en-US" sz="2133" dirty="0">
                <a:solidFill>
                  <a:prstClr val="black"/>
                </a:solidFill>
                <a:latin typeface="Avenir Book" panose="02000503020000020003" pitchFamily="2" charset="0"/>
              </a:rPr>
              <a:t>to participation (times for study visits, transportation/stipends)</a:t>
            </a:r>
          </a:p>
          <a:p>
            <a:pPr marL="342891" indent="-342891" defTabSz="457189">
              <a:buFont typeface="+mj-lt"/>
              <a:buAutoNum type="arabicPeriod"/>
            </a:pPr>
            <a:r>
              <a:rPr lang="en-US" sz="2133" b="1" dirty="0">
                <a:solidFill>
                  <a:prstClr val="black"/>
                </a:solidFill>
                <a:latin typeface="Avenir Book" panose="02000503020000020003" pitchFamily="2" charset="0"/>
              </a:rPr>
              <a:t>Develop</a:t>
            </a:r>
            <a:r>
              <a:rPr lang="en-US" sz="2133" dirty="0">
                <a:solidFill>
                  <a:prstClr val="black"/>
                </a:solidFill>
                <a:latin typeface="Avenir Book" panose="02000503020000020003" pitchFamily="2" charset="0"/>
              </a:rPr>
              <a:t> </a:t>
            </a:r>
            <a:r>
              <a:rPr lang="en-US" sz="2133" b="1" dirty="0">
                <a:solidFill>
                  <a:prstClr val="black"/>
                </a:solidFill>
                <a:latin typeface="Avenir Book" panose="02000503020000020003" pitchFamily="2" charset="0"/>
              </a:rPr>
              <a:t>culturally tailored and translated </a:t>
            </a:r>
            <a:r>
              <a:rPr lang="en-US" sz="2133" dirty="0">
                <a:solidFill>
                  <a:prstClr val="black"/>
                </a:solidFill>
                <a:latin typeface="Avenir Book" panose="02000503020000020003" pitchFamily="2" charset="0"/>
              </a:rPr>
              <a:t>study materials being careful not to pander</a:t>
            </a:r>
          </a:p>
          <a:p>
            <a:pPr defTabSz="457189"/>
            <a:endParaRPr lang="en-US" sz="2133"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xmlns="" id="{C1AC78DC-5C03-4E4B-818B-EDB92804671F}"/>
              </a:ext>
            </a:extLst>
          </p:cNvPr>
          <p:cNvPicPr>
            <a:picLocks noChangeAspect="1"/>
          </p:cNvPicPr>
          <p:nvPr/>
        </p:nvPicPr>
        <p:blipFill>
          <a:blip r:embed="rId3"/>
          <a:stretch>
            <a:fillRect/>
          </a:stretch>
        </p:blipFill>
        <p:spPr>
          <a:xfrm>
            <a:off x="7217582" y="2976749"/>
            <a:ext cx="4596321" cy="2304321"/>
          </a:xfrm>
          <a:prstGeom prst="rect">
            <a:avLst/>
          </a:prstGeom>
        </p:spPr>
      </p:pic>
      <p:sp>
        <p:nvSpPr>
          <p:cNvPr id="8" name="TextBox 7">
            <a:extLst>
              <a:ext uri="{FF2B5EF4-FFF2-40B4-BE49-F238E27FC236}">
                <a16:creationId xmlns:a16="http://schemas.microsoft.com/office/drawing/2014/main" xmlns="" id="{D8BC66EB-81AF-4074-AA40-0E0BC62F3631}"/>
              </a:ext>
            </a:extLst>
          </p:cNvPr>
          <p:cNvSpPr txBox="1"/>
          <p:nvPr/>
        </p:nvSpPr>
        <p:spPr>
          <a:xfrm>
            <a:off x="283095" y="2772121"/>
            <a:ext cx="7095439" cy="3374642"/>
          </a:xfrm>
          <a:prstGeom prst="rect">
            <a:avLst/>
          </a:prstGeom>
          <a:noFill/>
        </p:spPr>
        <p:txBody>
          <a:bodyPr wrap="square" rtlCol="0">
            <a:spAutoFit/>
          </a:bodyPr>
          <a:lstStyle/>
          <a:p>
            <a:pPr marL="342891" indent="-342891" defTabSz="457189">
              <a:buFont typeface="+mj-lt"/>
              <a:buAutoNum type="arabicPeriod" startAt="4"/>
            </a:pPr>
            <a:r>
              <a:rPr lang="en-US" sz="2133" b="1" dirty="0">
                <a:solidFill>
                  <a:prstClr val="black"/>
                </a:solidFill>
                <a:latin typeface="Avenir Book" panose="02000503020000020003" pitchFamily="2" charset="0"/>
              </a:rPr>
              <a:t>Partner</a:t>
            </a:r>
            <a:r>
              <a:rPr lang="en-US" sz="2133" dirty="0">
                <a:solidFill>
                  <a:prstClr val="black"/>
                </a:solidFill>
                <a:latin typeface="Avenir Book" panose="02000503020000020003" pitchFamily="2" charset="0"/>
              </a:rPr>
              <a:t> with respected community (national &amp; local) organizations / contacts </a:t>
            </a:r>
          </a:p>
          <a:p>
            <a:pPr marL="342891" indent="-342891" defTabSz="457189">
              <a:buFont typeface="+mj-lt"/>
              <a:buAutoNum type="arabicPeriod" startAt="4"/>
            </a:pPr>
            <a:r>
              <a:rPr lang="en-US" sz="2133" b="1" dirty="0">
                <a:solidFill>
                  <a:prstClr val="black"/>
                </a:solidFill>
                <a:latin typeface="Avenir Book" panose="02000503020000020003" pitchFamily="2" charset="0"/>
              </a:rPr>
              <a:t>Train </a:t>
            </a:r>
            <a:r>
              <a:rPr lang="en-US" sz="2133" dirty="0">
                <a:solidFill>
                  <a:prstClr val="black"/>
                </a:solidFill>
                <a:latin typeface="Avenir Book" panose="02000503020000020003" pitchFamily="2" charset="0"/>
              </a:rPr>
              <a:t>study staff (e.g. cultural humility and bias)    *Hire</a:t>
            </a:r>
            <a:r>
              <a:rPr lang="en-US" sz="2133" b="1" dirty="0">
                <a:solidFill>
                  <a:prstClr val="black"/>
                </a:solidFill>
                <a:latin typeface="Avenir Book" panose="02000503020000020003" pitchFamily="2" charset="0"/>
              </a:rPr>
              <a:t> </a:t>
            </a:r>
            <a:r>
              <a:rPr lang="en-US" sz="2133" dirty="0">
                <a:solidFill>
                  <a:prstClr val="black"/>
                </a:solidFill>
                <a:latin typeface="Avenir Book" panose="02000503020000020003" pitchFamily="2" charset="0"/>
              </a:rPr>
              <a:t>study staff </a:t>
            </a:r>
            <a:r>
              <a:rPr lang="en-US" sz="2133" b="1" dirty="0">
                <a:solidFill>
                  <a:prstClr val="black"/>
                </a:solidFill>
                <a:latin typeface="Avenir Book" panose="02000503020000020003" pitchFamily="2" charset="0"/>
              </a:rPr>
              <a:t>representative of community</a:t>
            </a:r>
            <a:endParaRPr lang="en-US" sz="2133" dirty="0">
              <a:solidFill>
                <a:prstClr val="black"/>
              </a:solidFill>
              <a:latin typeface="Avenir Book" panose="02000503020000020003" pitchFamily="2" charset="0"/>
            </a:endParaRPr>
          </a:p>
          <a:p>
            <a:pPr marL="342891" indent="-342891" defTabSz="457189">
              <a:buFont typeface="+mj-lt"/>
              <a:buAutoNum type="arabicPeriod" startAt="4"/>
            </a:pPr>
            <a:r>
              <a:rPr lang="en-US" sz="2133" b="1" dirty="0">
                <a:solidFill>
                  <a:prstClr val="black"/>
                </a:solidFill>
                <a:latin typeface="Avenir Book" panose="02000503020000020003" pitchFamily="2" charset="0"/>
              </a:rPr>
              <a:t>Disseminate</a:t>
            </a:r>
            <a:r>
              <a:rPr lang="en-US" sz="2133" dirty="0">
                <a:solidFill>
                  <a:prstClr val="black"/>
                </a:solidFill>
                <a:latin typeface="Avenir Book" panose="02000503020000020003" pitchFamily="2" charset="0"/>
              </a:rPr>
              <a:t> results in real time - full transparency to continue to establish and gain trust.</a:t>
            </a:r>
            <a:endParaRPr lang="en-US" sz="2133" dirty="0">
              <a:solidFill>
                <a:prstClr val="black"/>
              </a:solidFill>
              <a:latin typeface="Calibri" panose="020F0502020204030204"/>
            </a:endParaRPr>
          </a:p>
          <a:p>
            <a:pPr defTabSz="457189"/>
            <a:endParaRPr lang="en-US" sz="2133" dirty="0">
              <a:solidFill>
                <a:prstClr val="black"/>
              </a:solidFill>
              <a:latin typeface="Avenir Book" panose="02000503020000020003" pitchFamily="2" charset="0"/>
            </a:endParaRPr>
          </a:p>
          <a:p>
            <a:pPr marL="342891" indent="-342891" defTabSz="457189">
              <a:buFont typeface="+mj-lt"/>
              <a:buAutoNum type="arabicPeriod" startAt="4"/>
            </a:pPr>
            <a:endParaRPr lang="en-US" sz="2133" dirty="0">
              <a:solidFill>
                <a:prstClr val="black"/>
              </a:solidFill>
              <a:latin typeface="Avenir Book" panose="02000503020000020003" pitchFamily="2" charset="0"/>
            </a:endParaRPr>
          </a:p>
          <a:p>
            <a:pPr defTabSz="457189"/>
            <a:endParaRPr lang="en-US" sz="2133" dirty="0">
              <a:solidFill>
                <a:prstClr val="black"/>
              </a:solidFill>
              <a:latin typeface="Calibri" panose="020F0502020204030204"/>
            </a:endParaRPr>
          </a:p>
          <a:p>
            <a:pPr defTabSz="457189"/>
            <a:endParaRPr lang="en-US" sz="2133" dirty="0">
              <a:solidFill>
                <a:prstClr val="black"/>
              </a:solidFill>
              <a:latin typeface="Calibri" panose="020F0502020204030204"/>
            </a:endParaRPr>
          </a:p>
        </p:txBody>
      </p:sp>
      <p:sp>
        <p:nvSpPr>
          <p:cNvPr id="9" name="Rectangle 4">
            <a:extLst>
              <a:ext uri="{FF2B5EF4-FFF2-40B4-BE49-F238E27FC236}">
                <a16:creationId xmlns:a16="http://schemas.microsoft.com/office/drawing/2014/main" xmlns="" id="{032CCEC6-1666-084D-BEF2-4B36B3FE7A7B}"/>
              </a:ext>
            </a:extLst>
          </p:cNvPr>
          <p:cNvSpPr>
            <a:spLocks noChangeArrowheads="1"/>
          </p:cNvSpPr>
          <p:nvPr/>
        </p:nvSpPr>
        <p:spPr bwMode="auto">
          <a:xfrm>
            <a:off x="1" y="5323025"/>
            <a:ext cx="11938001" cy="325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8836" tIns="54419" rIns="108836" bIns="54419">
            <a:spAutoFit/>
          </a:bodyPr>
          <a:lstStyle/>
          <a:p>
            <a:pPr algn="r" defTabSz="780606"/>
            <a:r>
              <a:rPr lang="en-US" sz="1400" i="1" dirty="0">
                <a:solidFill>
                  <a:prstClr val="white">
                    <a:lumMod val="50000"/>
                  </a:prstClr>
                </a:solidFill>
                <a:latin typeface="Calibri"/>
                <a:ea typeface="ＭＳ Ｐゴシック" charset="0"/>
                <a:cs typeface="ＭＳ Ｐゴシック" charset="0"/>
                <a:sym typeface="Arial"/>
              </a:rPr>
              <a:t>Joosten YA, Israel T, Williams NA, Boone LR, Schlundt D, Mouton CP, </a:t>
            </a:r>
            <a:r>
              <a:rPr lang="en-US" sz="1400" i="1" dirty="0" err="1">
                <a:solidFill>
                  <a:prstClr val="white">
                    <a:lumMod val="50000"/>
                  </a:prstClr>
                </a:solidFill>
                <a:latin typeface="Calibri"/>
                <a:ea typeface="ＭＳ Ｐゴシック" charset="0"/>
                <a:cs typeface="ＭＳ Ｐゴシック" charset="0"/>
                <a:sym typeface="Arial"/>
              </a:rPr>
              <a:t>Dittus</a:t>
            </a:r>
            <a:r>
              <a:rPr lang="en-US" sz="1400" i="1" dirty="0">
                <a:solidFill>
                  <a:prstClr val="white">
                    <a:lumMod val="50000"/>
                  </a:prstClr>
                </a:solidFill>
                <a:latin typeface="Calibri"/>
                <a:ea typeface="ＭＳ Ｐゴシック" charset="0"/>
                <a:cs typeface="ＭＳ Ｐゴシック" charset="0"/>
                <a:sym typeface="Arial"/>
              </a:rPr>
              <a:t> RS, Bernard G, Wilkins CH. </a:t>
            </a:r>
            <a:r>
              <a:rPr lang="en-US" sz="1400" dirty="0">
                <a:solidFill>
                  <a:prstClr val="white">
                    <a:lumMod val="50000"/>
                  </a:prstClr>
                </a:solidFill>
                <a:latin typeface="Calibri"/>
                <a:ea typeface="ＭＳ Ｐゴシック" charset="0"/>
                <a:cs typeface="ＭＳ Ｐゴシック" charset="0"/>
                <a:sym typeface="Arial"/>
              </a:rPr>
              <a:t>Academic Medicine. 2015 Dec; 90(12): 1646–50.</a:t>
            </a:r>
            <a:endParaRPr lang="en-US" sz="1400" i="1" dirty="0">
              <a:solidFill>
                <a:prstClr val="white">
                  <a:lumMod val="50000"/>
                </a:prstClr>
              </a:solidFill>
              <a:latin typeface="Calibri"/>
              <a:ea typeface="ＭＳ Ｐゴシック" charset="0"/>
              <a:cs typeface="ＭＳ Ｐゴシック" charset="0"/>
              <a:sym typeface="Arial"/>
            </a:endParaRPr>
          </a:p>
        </p:txBody>
      </p:sp>
    </p:spTree>
    <p:extLst>
      <p:ext uri="{BB962C8B-B14F-4D97-AF65-F5344CB8AC3E}">
        <p14:creationId xmlns:p14="http://schemas.microsoft.com/office/powerpoint/2010/main" val="3585633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nvPr>
        </p:nvGraphicFramePr>
        <p:xfrm>
          <a:off x="247191" y="1349985"/>
          <a:ext cx="11779624" cy="3809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xmlns="" id="{5EC2C47B-C9ED-2148-AB10-5452A1EA51F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7189" y="124940"/>
            <a:ext cx="3218267" cy="760891"/>
          </a:xfrm>
          <a:prstGeom prst="roundRect">
            <a:avLst>
              <a:gd name="adj" fmla="val 8594"/>
            </a:avLst>
          </a:prstGeom>
          <a:solidFill>
            <a:srgbClr val="FFFFFF">
              <a:shade val="85000"/>
            </a:srgbClr>
          </a:solidFill>
          <a:ln>
            <a:noFill/>
          </a:ln>
          <a:effectLst>
            <a:reflection blurRad="12700" stA="19000" endPos="9000" dist="5000" dir="5400000" sy="-100000" algn="bl" rotWithShape="0"/>
          </a:effectLst>
        </p:spPr>
      </p:pic>
      <p:sp>
        <p:nvSpPr>
          <p:cNvPr id="2" name="TextBox 1">
            <a:extLst>
              <a:ext uri="{FF2B5EF4-FFF2-40B4-BE49-F238E27FC236}">
                <a16:creationId xmlns:a16="http://schemas.microsoft.com/office/drawing/2014/main" xmlns="" id="{4BEFF887-6FB5-C843-B271-82C3C3FA1DA6}"/>
              </a:ext>
            </a:extLst>
          </p:cNvPr>
          <p:cNvSpPr txBox="1"/>
          <p:nvPr/>
        </p:nvSpPr>
        <p:spPr>
          <a:xfrm>
            <a:off x="3952068" y="197370"/>
            <a:ext cx="6801347" cy="1323439"/>
          </a:xfrm>
          <a:prstGeom prst="rect">
            <a:avLst/>
          </a:prstGeom>
          <a:noFill/>
        </p:spPr>
        <p:txBody>
          <a:bodyPr wrap="square" rtlCol="0">
            <a:spAutoFit/>
          </a:bodyPr>
          <a:lstStyle/>
          <a:p>
            <a:pPr defTabSz="457189"/>
            <a:r>
              <a:rPr lang="en-US" sz="2400" kern="0" dirty="0">
                <a:solidFill>
                  <a:prstClr val="black"/>
                </a:solidFill>
                <a:latin typeface="Avenir Roman" panose="02000503020000020003" pitchFamily="2" charset="0"/>
              </a:rPr>
              <a:t>Recruitment Continuum:  Example COVID Vaccine Trials</a:t>
            </a:r>
          </a:p>
          <a:p>
            <a:pPr defTabSz="457189"/>
            <a:endParaRPr lang="en-US" sz="3200" dirty="0">
              <a:solidFill>
                <a:prstClr val="black"/>
              </a:solidFill>
              <a:latin typeface="Avenir Roman" panose="02000503020000020003" pitchFamily="2" charset="0"/>
            </a:endParaRPr>
          </a:p>
        </p:txBody>
      </p:sp>
      <p:pic>
        <p:nvPicPr>
          <p:cNvPr id="4" name="Picture 3">
            <a:extLst>
              <a:ext uri="{FF2B5EF4-FFF2-40B4-BE49-F238E27FC236}">
                <a16:creationId xmlns:a16="http://schemas.microsoft.com/office/drawing/2014/main" xmlns="" id="{98042079-8C91-4410-9262-21CD7E57444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41221" y="1175292"/>
            <a:ext cx="2179307" cy="1637445"/>
          </a:xfrm>
          <a:prstGeom prst="rect">
            <a:avLst/>
          </a:prstGeom>
        </p:spPr>
      </p:pic>
      <p:pic>
        <p:nvPicPr>
          <p:cNvPr id="7" name="Picture 6">
            <a:extLst>
              <a:ext uri="{FF2B5EF4-FFF2-40B4-BE49-F238E27FC236}">
                <a16:creationId xmlns:a16="http://schemas.microsoft.com/office/drawing/2014/main" xmlns="" id="{74912E8C-9772-4F8D-9EAE-030FDC306BF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90267" y="4045265"/>
            <a:ext cx="1780165" cy="1114225"/>
          </a:xfrm>
          <a:prstGeom prst="rect">
            <a:avLst/>
          </a:prstGeom>
        </p:spPr>
      </p:pic>
      <p:pic>
        <p:nvPicPr>
          <p:cNvPr id="15" name="Picture 14" descr="Dart arrow in the center of dartboard">
            <a:extLst>
              <a:ext uri="{FF2B5EF4-FFF2-40B4-BE49-F238E27FC236}">
                <a16:creationId xmlns:a16="http://schemas.microsoft.com/office/drawing/2014/main" xmlns="" id="{A5C88535-BEAD-4310-B79A-F99A662D8EF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3820563" y="1532116"/>
            <a:ext cx="1574263" cy="1050789"/>
          </a:xfrm>
          <a:prstGeom prst="rect">
            <a:avLst/>
          </a:prstGeom>
        </p:spPr>
      </p:pic>
      <p:sp>
        <p:nvSpPr>
          <p:cNvPr id="16" name="TextBox 15">
            <a:extLst>
              <a:ext uri="{FF2B5EF4-FFF2-40B4-BE49-F238E27FC236}">
                <a16:creationId xmlns:a16="http://schemas.microsoft.com/office/drawing/2014/main" xmlns="" id="{6E2C619D-7EDD-47C4-B8AB-B40CBDEBFFAC}"/>
              </a:ext>
            </a:extLst>
          </p:cNvPr>
          <p:cNvSpPr txBox="1"/>
          <p:nvPr/>
        </p:nvSpPr>
        <p:spPr>
          <a:xfrm>
            <a:off x="1350526" y="3708519"/>
            <a:ext cx="1548031" cy="523220"/>
          </a:xfrm>
          <a:prstGeom prst="rect">
            <a:avLst/>
          </a:prstGeom>
          <a:noFill/>
        </p:spPr>
        <p:txBody>
          <a:bodyPr wrap="square" rtlCol="0">
            <a:spAutoFit/>
          </a:bodyPr>
          <a:lstStyle/>
          <a:p>
            <a:pPr defTabSz="457189"/>
            <a:r>
              <a:rPr lang="en-US" sz="1400" dirty="0">
                <a:solidFill>
                  <a:prstClr val="black"/>
                </a:solidFill>
                <a:latin typeface="Calibri" panose="020F0502020204030204"/>
              </a:rPr>
              <a:t>Community Partners</a:t>
            </a:r>
          </a:p>
        </p:txBody>
      </p:sp>
      <p:sp>
        <p:nvSpPr>
          <p:cNvPr id="17" name="TextBox 16">
            <a:extLst>
              <a:ext uri="{FF2B5EF4-FFF2-40B4-BE49-F238E27FC236}">
                <a16:creationId xmlns:a16="http://schemas.microsoft.com/office/drawing/2014/main" xmlns="" id="{8748BA53-1E52-4D05-8ED0-2BDC91613ED2}"/>
              </a:ext>
            </a:extLst>
          </p:cNvPr>
          <p:cNvSpPr txBox="1"/>
          <p:nvPr/>
        </p:nvSpPr>
        <p:spPr>
          <a:xfrm>
            <a:off x="491381" y="1050801"/>
            <a:ext cx="1240519" cy="523220"/>
          </a:xfrm>
          <a:prstGeom prst="rect">
            <a:avLst/>
          </a:prstGeom>
          <a:noFill/>
        </p:spPr>
        <p:txBody>
          <a:bodyPr wrap="square" rtlCol="0">
            <a:spAutoFit/>
          </a:bodyPr>
          <a:lstStyle/>
          <a:p>
            <a:pPr defTabSz="457189"/>
            <a:r>
              <a:rPr lang="en-US" sz="1400" dirty="0">
                <a:solidFill>
                  <a:prstClr val="black"/>
                </a:solidFill>
                <a:latin typeface="Calibri" panose="020F0502020204030204"/>
              </a:rPr>
              <a:t>National </a:t>
            </a:r>
          </a:p>
          <a:p>
            <a:pPr defTabSz="457189"/>
            <a:r>
              <a:rPr lang="en-US" sz="1400" dirty="0">
                <a:solidFill>
                  <a:prstClr val="black"/>
                </a:solidFill>
                <a:latin typeface="Calibri" panose="020F0502020204030204"/>
              </a:rPr>
              <a:t>Campaign</a:t>
            </a:r>
          </a:p>
        </p:txBody>
      </p:sp>
      <p:sp>
        <p:nvSpPr>
          <p:cNvPr id="18" name="TextBox 17">
            <a:extLst>
              <a:ext uri="{FF2B5EF4-FFF2-40B4-BE49-F238E27FC236}">
                <a16:creationId xmlns:a16="http://schemas.microsoft.com/office/drawing/2014/main" xmlns="" id="{6A41DF46-BD8C-49F5-B6CA-B431BF28AD9D}"/>
              </a:ext>
            </a:extLst>
          </p:cNvPr>
          <p:cNvSpPr txBox="1"/>
          <p:nvPr/>
        </p:nvSpPr>
        <p:spPr>
          <a:xfrm>
            <a:off x="2961321" y="1042847"/>
            <a:ext cx="1753623" cy="523220"/>
          </a:xfrm>
          <a:prstGeom prst="rect">
            <a:avLst/>
          </a:prstGeom>
          <a:noFill/>
        </p:spPr>
        <p:txBody>
          <a:bodyPr wrap="square" rtlCol="0">
            <a:spAutoFit/>
          </a:bodyPr>
          <a:lstStyle/>
          <a:p>
            <a:pPr defTabSz="457189"/>
            <a:r>
              <a:rPr lang="en-US" sz="1400" dirty="0">
                <a:solidFill>
                  <a:prstClr val="black"/>
                </a:solidFill>
                <a:latin typeface="Calibri" panose="020F0502020204030204"/>
              </a:rPr>
              <a:t>Tailored Recruitment </a:t>
            </a:r>
          </a:p>
          <a:p>
            <a:pPr defTabSz="457189"/>
            <a:r>
              <a:rPr lang="en-US" sz="1400" dirty="0">
                <a:solidFill>
                  <a:prstClr val="black"/>
                </a:solidFill>
                <a:latin typeface="Calibri" panose="020F0502020204030204"/>
              </a:rPr>
              <a:t>Materials</a:t>
            </a:r>
          </a:p>
        </p:txBody>
      </p:sp>
      <p:sp>
        <p:nvSpPr>
          <p:cNvPr id="19" name="TextBox 18">
            <a:extLst>
              <a:ext uri="{FF2B5EF4-FFF2-40B4-BE49-F238E27FC236}">
                <a16:creationId xmlns:a16="http://schemas.microsoft.com/office/drawing/2014/main" xmlns="" id="{7DD085C9-BA4A-40DD-8C9F-6EFF83DC511A}"/>
              </a:ext>
            </a:extLst>
          </p:cNvPr>
          <p:cNvSpPr txBox="1"/>
          <p:nvPr/>
        </p:nvSpPr>
        <p:spPr>
          <a:xfrm>
            <a:off x="4607693" y="3703976"/>
            <a:ext cx="2841932" cy="307777"/>
          </a:xfrm>
          <a:prstGeom prst="rect">
            <a:avLst/>
          </a:prstGeom>
          <a:noFill/>
        </p:spPr>
        <p:txBody>
          <a:bodyPr wrap="none" rtlCol="0">
            <a:spAutoFit/>
          </a:bodyPr>
          <a:lstStyle/>
          <a:p>
            <a:pPr defTabSz="457189"/>
            <a:r>
              <a:rPr lang="en-US" sz="1400" dirty="0">
                <a:solidFill>
                  <a:prstClr val="black"/>
                </a:solidFill>
                <a:latin typeface="Calibri" panose="020F0502020204030204"/>
              </a:rPr>
              <a:t>Consent forms in multiple languages</a:t>
            </a:r>
          </a:p>
        </p:txBody>
      </p:sp>
      <p:pic>
        <p:nvPicPr>
          <p:cNvPr id="20" name="Picture 19">
            <a:extLst>
              <a:ext uri="{FF2B5EF4-FFF2-40B4-BE49-F238E27FC236}">
                <a16:creationId xmlns:a16="http://schemas.microsoft.com/office/drawing/2014/main" xmlns="" id="{000762DF-E76D-46EA-9DB9-EADD353910D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62050" y="4060227"/>
            <a:ext cx="1902916" cy="1050789"/>
          </a:xfrm>
          <a:prstGeom prst="rect">
            <a:avLst/>
          </a:prstGeom>
        </p:spPr>
      </p:pic>
      <p:sp>
        <p:nvSpPr>
          <p:cNvPr id="21" name="TextBox 20">
            <a:extLst>
              <a:ext uri="{FF2B5EF4-FFF2-40B4-BE49-F238E27FC236}">
                <a16:creationId xmlns:a16="http://schemas.microsoft.com/office/drawing/2014/main" xmlns="" id="{092F616E-7D1F-45BF-B356-A33DE9CDEBC1}"/>
              </a:ext>
            </a:extLst>
          </p:cNvPr>
          <p:cNvSpPr txBox="1"/>
          <p:nvPr/>
        </p:nvSpPr>
        <p:spPr>
          <a:xfrm>
            <a:off x="6441008" y="1060096"/>
            <a:ext cx="2072106" cy="307777"/>
          </a:xfrm>
          <a:prstGeom prst="rect">
            <a:avLst/>
          </a:prstGeom>
          <a:noFill/>
        </p:spPr>
        <p:txBody>
          <a:bodyPr wrap="none" rtlCol="0">
            <a:spAutoFit/>
          </a:bodyPr>
          <a:lstStyle/>
          <a:p>
            <a:pPr defTabSz="457189"/>
            <a:r>
              <a:rPr lang="en-US" sz="1400" dirty="0">
                <a:solidFill>
                  <a:prstClr val="black"/>
                </a:solidFill>
                <a:latin typeface="Calibri" panose="020F0502020204030204"/>
              </a:rPr>
              <a:t>Culturally congruent staff </a:t>
            </a:r>
          </a:p>
        </p:txBody>
      </p:sp>
      <p:pic>
        <p:nvPicPr>
          <p:cNvPr id="22" name="Picture 21">
            <a:extLst>
              <a:ext uri="{FF2B5EF4-FFF2-40B4-BE49-F238E27FC236}">
                <a16:creationId xmlns:a16="http://schemas.microsoft.com/office/drawing/2014/main" xmlns="" id="{32AA6CE4-0802-477F-8E01-4B0808E1947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617257" y="1461461"/>
            <a:ext cx="1753623" cy="1232921"/>
          </a:xfrm>
          <a:prstGeom prst="rect">
            <a:avLst/>
          </a:prstGeom>
        </p:spPr>
      </p:pic>
      <p:sp>
        <p:nvSpPr>
          <p:cNvPr id="23" name="TextBox 22">
            <a:extLst>
              <a:ext uri="{FF2B5EF4-FFF2-40B4-BE49-F238E27FC236}">
                <a16:creationId xmlns:a16="http://schemas.microsoft.com/office/drawing/2014/main" xmlns="" id="{24668277-A3B4-4A96-82C9-B657EE2F9D99}"/>
              </a:ext>
            </a:extLst>
          </p:cNvPr>
          <p:cNvSpPr txBox="1"/>
          <p:nvPr/>
        </p:nvSpPr>
        <p:spPr>
          <a:xfrm>
            <a:off x="7876517" y="3737488"/>
            <a:ext cx="2296591" cy="307777"/>
          </a:xfrm>
          <a:prstGeom prst="rect">
            <a:avLst/>
          </a:prstGeom>
          <a:noFill/>
        </p:spPr>
        <p:txBody>
          <a:bodyPr wrap="none" rtlCol="0">
            <a:spAutoFit/>
          </a:bodyPr>
          <a:lstStyle/>
          <a:p>
            <a:pPr defTabSz="457189"/>
            <a:r>
              <a:rPr lang="en-US" sz="1400" dirty="0">
                <a:solidFill>
                  <a:prstClr val="black"/>
                </a:solidFill>
                <a:latin typeface="Calibri" panose="020F0502020204030204"/>
              </a:rPr>
              <a:t>MyCap in translated versions</a:t>
            </a:r>
          </a:p>
        </p:txBody>
      </p:sp>
      <p:pic>
        <p:nvPicPr>
          <p:cNvPr id="24" name="Picture 23">
            <a:extLst>
              <a:ext uri="{FF2B5EF4-FFF2-40B4-BE49-F238E27FC236}">
                <a16:creationId xmlns:a16="http://schemas.microsoft.com/office/drawing/2014/main" xmlns="" id="{5E0028A0-0BC3-4B91-A201-CBDF9EFE2FC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97976" y="4028509"/>
            <a:ext cx="1780165" cy="1114225"/>
          </a:xfrm>
          <a:prstGeom prst="rect">
            <a:avLst/>
          </a:prstGeom>
        </p:spPr>
      </p:pic>
      <p:sp>
        <p:nvSpPr>
          <p:cNvPr id="25" name="TextBox 24">
            <a:extLst>
              <a:ext uri="{FF2B5EF4-FFF2-40B4-BE49-F238E27FC236}">
                <a16:creationId xmlns:a16="http://schemas.microsoft.com/office/drawing/2014/main" xmlns="" id="{C6F797DF-5105-4109-A332-4E3F955D5EFF}"/>
              </a:ext>
            </a:extLst>
          </p:cNvPr>
          <p:cNvSpPr txBox="1"/>
          <p:nvPr/>
        </p:nvSpPr>
        <p:spPr>
          <a:xfrm>
            <a:off x="9309197" y="1060096"/>
            <a:ext cx="2676951" cy="307777"/>
          </a:xfrm>
          <a:prstGeom prst="rect">
            <a:avLst/>
          </a:prstGeom>
          <a:noFill/>
        </p:spPr>
        <p:txBody>
          <a:bodyPr wrap="none" rtlCol="0">
            <a:spAutoFit/>
          </a:bodyPr>
          <a:lstStyle/>
          <a:p>
            <a:pPr defTabSz="457189"/>
            <a:r>
              <a:rPr lang="en-US" sz="1400" dirty="0">
                <a:solidFill>
                  <a:prstClr val="black"/>
                </a:solidFill>
                <a:latin typeface="Calibri" panose="020F0502020204030204"/>
              </a:rPr>
              <a:t>Results to Community &amp; Providers</a:t>
            </a:r>
          </a:p>
        </p:txBody>
      </p:sp>
      <p:pic>
        <p:nvPicPr>
          <p:cNvPr id="27" name="Picture 26">
            <a:extLst>
              <a:ext uri="{FF2B5EF4-FFF2-40B4-BE49-F238E27FC236}">
                <a16:creationId xmlns:a16="http://schemas.microsoft.com/office/drawing/2014/main" xmlns="" id="{A3EB1538-7FDA-40C4-8C25-A235F625E48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597082" y="1499343"/>
            <a:ext cx="1963949" cy="1021144"/>
          </a:xfrm>
          <a:prstGeom prst="rect">
            <a:avLst/>
          </a:prstGeom>
        </p:spPr>
      </p:pic>
    </p:spTree>
    <p:extLst>
      <p:ext uri="{BB962C8B-B14F-4D97-AF65-F5344CB8AC3E}">
        <p14:creationId xmlns:p14="http://schemas.microsoft.com/office/powerpoint/2010/main" val="15220861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784" y="343342"/>
            <a:ext cx="11621248" cy="1192022"/>
          </a:xfrm>
        </p:spPr>
        <p:txBody>
          <a:bodyPr>
            <a:normAutofit/>
          </a:bodyPr>
          <a:lstStyle/>
          <a:p>
            <a:r>
              <a:rPr lang="en-US" sz="3600" b="1" dirty="0"/>
              <a:t>Accelerating Minority Recruitment: </a:t>
            </a:r>
            <a:r>
              <a:rPr lang="en-US" sz="3600" b="1" i="1" dirty="0" err="1"/>
              <a:t>FasterTogether</a:t>
            </a:r>
            <a:endParaRPr lang="en-US" sz="3600" b="1" i="1" dirty="0"/>
          </a:p>
        </p:txBody>
      </p:sp>
      <p:sp>
        <p:nvSpPr>
          <p:cNvPr id="3" name="Content Placeholder 2"/>
          <p:cNvSpPr>
            <a:spLocks noGrp="1"/>
          </p:cNvSpPr>
          <p:nvPr>
            <p:ph idx="1"/>
          </p:nvPr>
        </p:nvSpPr>
        <p:spPr>
          <a:xfrm>
            <a:off x="323767" y="1510740"/>
            <a:ext cx="11016908" cy="803817"/>
          </a:xfrm>
        </p:spPr>
        <p:txBody>
          <a:bodyPr>
            <a:normAutofit lnSpcReduction="10000"/>
          </a:bodyPr>
          <a:lstStyle/>
          <a:p>
            <a:pPr marL="0" indent="0">
              <a:lnSpc>
                <a:spcPct val="100000"/>
              </a:lnSpc>
              <a:buNone/>
            </a:pPr>
            <a:r>
              <a:rPr lang="en-US" sz="2400" b="1" dirty="0"/>
              <a:t>Develop, Demonstrate and Disseminate </a:t>
            </a:r>
            <a:r>
              <a:rPr lang="en-US" sz="2400" dirty="0"/>
              <a:t>Innovation to Enhance Minority Recruitment &amp; Retention in Clinical Trials</a:t>
            </a:r>
          </a:p>
          <a:p>
            <a:pPr marL="457200" lvl="1" indent="0">
              <a:buNone/>
            </a:pPr>
            <a:endParaRPr lang="en-US" sz="2000" dirty="0"/>
          </a:p>
        </p:txBody>
      </p:sp>
      <p:sp>
        <p:nvSpPr>
          <p:cNvPr id="5" name="Rectangle 4"/>
          <p:cNvSpPr/>
          <p:nvPr/>
        </p:nvSpPr>
        <p:spPr>
          <a:xfrm>
            <a:off x="334265" y="2730771"/>
            <a:ext cx="8116055"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FasterTogether’s</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overall approach:</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rigorous methods to develop evidence</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Demonstrate the effectiveness of strategies by embedding in trials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Broadly disseminate evidence to research teams, community members, funders</a:t>
            </a:r>
          </a:p>
          <a:p>
            <a:pPr marL="914400" marR="0" lvl="1"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Test effectiveness of interventions over time when used by others</a:t>
            </a:r>
          </a:p>
        </p:txBody>
      </p:sp>
      <p:pic>
        <p:nvPicPr>
          <p:cNvPr id="6" name="Picture 5"/>
          <p:cNvPicPr>
            <a:picLocks noChangeAspect="1"/>
          </p:cNvPicPr>
          <p:nvPr/>
        </p:nvPicPr>
        <p:blipFill>
          <a:blip r:embed="rId3"/>
          <a:stretch>
            <a:fillRect/>
          </a:stretch>
        </p:blipFill>
        <p:spPr>
          <a:xfrm>
            <a:off x="8367713" y="2109750"/>
            <a:ext cx="2983459" cy="3298676"/>
          </a:xfrm>
          <a:prstGeom prst="rect">
            <a:avLst/>
          </a:prstGeom>
        </p:spPr>
      </p:pic>
    </p:spTree>
    <p:extLst>
      <p:ext uri="{BB962C8B-B14F-4D97-AF65-F5344CB8AC3E}">
        <p14:creationId xmlns:p14="http://schemas.microsoft.com/office/powerpoint/2010/main" val="3905943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638" y="0"/>
            <a:ext cx="11766545" cy="995540"/>
          </a:xfrm>
        </p:spPr>
        <p:txBody>
          <a:bodyPr>
            <a:noAutofit/>
          </a:bodyPr>
          <a:lstStyle/>
          <a:p>
            <a:r>
              <a:rPr lang="en-US" sz="3600" dirty="0"/>
              <a:t>AIMS of Faster Together</a:t>
            </a:r>
            <a:r>
              <a:rPr lang="en-US" sz="3200" dirty="0"/>
              <a:t>: </a:t>
            </a:r>
            <a:r>
              <a:rPr lang="en-US" sz="3000" i="1" dirty="0">
                <a:solidFill>
                  <a:schemeClr val="bg1">
                    <a:lumMod val="50000"/>
                  </a:schemeClr>
                </a:solidFill>
              </a:rPr>
              <a:t>Enhancing Minority Recruitment</a:t>
            </a:r>
          </a:p>
        </p:txBody>
      </p:sp>
      <p:graphicFrame>
        <p:nvGraphicFramePr>
          <p:cNvPr id="4" name="Content Placeholder 3"/>
          <p:cNvGraphicFramePr>
            <a:graphicFrameLocks noGrp="1"/>
          </p:cNvGraphicFramePr>
          <p:nvPr>
            <p:ph idx="1"/>
            <p:extLst/>
          </p:nvPr>
        </p:nvGraphicFramePr>
        <p:xfrm>
          <a:off x="-1358668" y="1013387"/>
          <a:ext cx="9742549" cy="4165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ounded Rectangle 6"/>
          <p:cNvSpPr/>
          <p:nvPr/>
        </p:nvSpPr>
        <p:spPr>
          <a:xfrm>
            <a:off x="131168" y="885110"/>
            <a:ext cx="6873481" cy="4962534"/>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TextBox 7"/>
          <p:cNvSpPr txBox="1"/>
          <p:nvPr/>
        </p:nvSpPr>
        <p:spPr>
          <a:xfrm>
            <a:off x="3984027" y="2385191"/>
            <a:ext cx="1976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Embedded Trials</a:t>
            </a:r>
          </a:p>
        </p:txBody>
      </p:sp>
      <p:sp>
        <p:nvSpPr>
          <p:cNvPr id="9" name="Right Arrow 8"/>
          <p:cNvSpPr/>
          <p:nvPr/>
        </p:nvSpPr>
        <p:spPr>
          <a:xfrm>
            <a:off x="7004648" y="3291005"/>
            <a:ext cx="1661531" cy="677437"/>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ounded Rectangle 9"/>
          <p:cNvSpPr/>
          <p:nvPr/>
        </p:nvSpPr>
        <p:spPr>
          <a:xfrm>
            <a:off x="8666179" y="2718112"/>
            <a:ext cx="3525823" cy="182322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Disseminate evidence-based innovative strategies broadly: </a:t>
            </a:r>
            <a:r>
              <a:rPr kumimoji="0" lang="en-US" sz="24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fastertogether.org</a:t>
            </a:r>
          </a:p>
        </p:txBody>
      </p:sp>
    </p:spTree>
    <p:extLst>
      <p:ext uri="{BB962C8B-B14F-4D97-AF65-F5344CB8AC3E}">
        <p14:creationId xmlns:p14="http://schemas.microsoft.com/office/powerpoint/2010/main" val="40539697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1797135-ADCB-204A-838F-27BCFBEB1F5C}"/>
              </a:ext>
            </a:extLst>
          </p:cNvPr>
          <p:cNvSpPr>
            <a:spLocks noGrp="1"/>
          </p:cNvSpPr>
          <p:nvPr>
            <p:ph type="title"/>
          </p:nvPr>
        </p:nvSpPr>
        <p:spPr/>
        <p:txBody>
          <a:bodyPr/>
          <a:lstStyle/>
          <a:p>
            <a:r>
              <a:rPr lang="en-US" dirty="0"/>
              <a:t>Faster Together: Culturally Tailoring Recruitment Materials</a:t>
            </a:r>
          </a:p>
        </p:txBody>
      </p:sp>
      <p:sp>
        <p:nvSpPr>
          <p:cNvPr id="5" name="Content Placeholder 4">
            <a:extLst>
              <a:ext uri="{FF2B5EF4-FFF2-40B4-BE49-F238E27FC236}">
                <a16:creationId xmlns:a16="http://schemas.microsoft.com/office/drawing/2014/main" xmlns="" id="{EE8E43EC-3F52-5841-A15F-264E6E018025}"/>
              </a:ext>
            </a:extLst>
          </p:cNvPr>
          <p:cNvSpPr>
            <a:spLocks noGrp="1"/>
          </p:cNvSpPr>
          <p:nvPr>
            <p:ph idx="1"/>
          </p:nvPr>
        </p:nvSpPr>
        <p:spPr>
          <a:xfrm>
            <a:off x="453341" y="1830231"/>
            <a:ext cx="8308607" cy="4735285"/>
          </a:xfrm>
        </p:spPr>
        <p:txBody>
          <a:bodyPr/>
          <a:lstStyle/>
          <a:p>
            <a:r>
              <a:rPr lang="en-US" dirty="0"/>
              <a:t>AIM 1: Culturally tailoring materials</a:t>
            </a:r>
          </a:p>
          <a:p>
            <a:pPr lvl="1"/>
            <a:r>
              <a:rPr lang="en-US" dirty="0"/>
              <a:t>Review of existing evidence – lit review and environmental scan</a:t>
            </a:r>
          </a:p>
          <a:p>
            <a:pPr lvl="1"/>
            <a:r>
              <a:rPr lang="en-US" dirty="0"/>
              <a:t>Focus groups with African Americans, Latinos/Hispanics and Whites/Caucasians </a:t>
            </a:r>
          </a:p>
          <a:p>
            <a:pPr lvl="1"/>
            <a:r>
              <a:rPr lang="en-US" dirty="0"/>
              <a:t>Combined evidence to create guidelines and checklist to guide tailoring</a:t>
            </a:r>
          </a:p>
          <a:p>
            <a:pPr lvl="1"/>
            <a:r>
              <a:rPr lang="en-US" dirty="0"/>
              <a:t>Assess of efficacy of guidelines in process</a:t>
            </a:r>
          </a:p>
          <a:p>
            <a:pPr lvl="2"/>
            <a:r>
              <a:rPr lang="en-US" dirty="0" err="1"/>
              <a:t>ResearchMatch</a:t>
            </a:r>
            <a:endParaRPr lang="en-US" dirty="0"/>
          </a:p>
          <a:p>
            <a:pPr lvl="2"/>
            <a:r>
              <a:rPr lang="en-US" dirty="0"/>
              <a:t>ADAPTABLE</a:t>
            </a:r>
          </a:p>
          <a:p>
            <a:pPr lvl="1"/>
            <a:endParaRPr lang="en-US" dirty="0"/>
          </a:p>
        </p:txBody>
      </p:sp>
      <p:pic>
        <p:nvPicPr>
          <p:cNvPr id="7" name="Picture 6">
            <a:extLst>
              <a:ext uri="{FF2B5EF4-FFF2-40B4-BE49-F238E27FC236}">
                <a16:creationId xmlns:a16="http://schemas.microsoft.com/office/drawing/2014/main" xmlns="" id="{D06F132A-2F71-B543-B600-706219EFE8EB}"/>
              </a:ext>
            </a:extLst>
          </p:cNvPr>
          <p:cNvPicPr>
            <a:picLocks noChangeAspect="1"/>
          </p:cNvPicPr>
          <p:nvPr/>
        </p:nvPicPr>
        <p:blipFill>
          <a:blip r:embed="rId2"/>
          <a:stretch>
            <a:fillRect/>
          </a:stretch>
        </p:blipFill>
        <p:spPr>
          <a:xfrm>
            <a:off x="8635228" y="1382515"/>
            <a:ext cx="3327400" cy="4297892"/>
          </a:xfrm>
          <a:prstGeom prst="rect">
            <a:avLst/>
          </a:prstGeom>
        </p:spPr>
      </p:pic>
    </p:spTree>
    <p:extLst>
      <p:ext uri="{BB962C8B-B14F-4D97-AF65-F5344CB8AC3E}">
        <p14:creationId xmlns:p14="http://schemas.microsoft.com/office/powerpoint/2010/main" val="33291889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35" y="0"/>
            <a:ext cx="10515600" cy="1325563"/>
          </a:xfrm>
        </p:spPr>
        <p:txBody>
          <a:bodyPr/>
          <a:lstStyle/>
          <a:p>
            <a:r>
              <a:rPr lang="en-US" dirty="0"/>
              <a:t>Testing Culturally Tailored Recruitment</a:t>
            </a:r>
          </a:p>
        </p:txBody>
      </p:sp>
      <p:pic>
        <p:nvPicPr>
          <p:cNvPr id="4" name="Picture 3"/>
          <p:cNvPicPr>
            <a:picLocks noChangeAspect="1"/>
          </p:cNvPicPr>
          <p:nvPr/>
        </p:nvPicPr>
        <p:blipFill>
          <a:blip r:embed="rId2"/>
          <a:stretch>
            <a:fillRect/>
          </a:stretch>
        </p:blipFill>
        <p:spPr>
          <a:xfrm>
            <a:off x="449003" y="1472159"/>
            <a:ext cx="8107688" cy="4024444"/>
          </a:xfrm>
          <a:prstGeom prst="rect">
            <a:avLst/>
          </a:prstGeom>
        </p:spPr>
      </p:pic>
      <p:pic>
        <p:nvPicPr>
          <p:cNvPr id="5" name="Content Placeholder 4">
            <a:extLst>
              <a:ext uri="{FF2B5EF4-FFF2-40B4-BE49-F238E27FC236}">
                <a16:creationId xmlns:a16="http://schemas.microsoft.com/office/drawing/2014/main" xmlns="" id="{AA1EC65A-8E25-1A46-A4C7-94A365D0EBF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124"/>
          <a:stretch/>
        </p:blipFill>
        <p:spPr>
          <a:xfrm>
            <a:off x="8765468" y="1139044"/>
            <a:ext cx="3261641" cy="4462490"/>
          </a:xfrm>
          <a:prstGeom prst="rect">
            <a:avLst/>
          </a:prstGeom>
        </p:spPr>
      </p:pic>
    </p:spTree>
    <p:extLst>
      <p:ext uri="{BB962C8B-B14F-4D97-AF65-F5344CB8AC3E}">
        <p14:creationId xmlns:p14="http://schemas.microsoft.com/office/powerpoint/2010/main" val="2111059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Box 11"/>
          <p:cNvSpPr txBox="1"/>
          <p:nvPr/>
        </p:nvSpPr>
        <p:spPr>
          <a:xfrm>
            <a:off x="11376014" y="3891791"/>
            <a:ext cx="18466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itle 10"/>
          <p:cNvSpPr>
            <a:spLocks noGrp="1"/>
          </p:cNvSpPr>
          <p:nvPr>
            <p:ph type="title"/>
          </p:nvPr>
        </p:nvSpPr>
        <p:spPr>
          <a:xfrm>
            <a:off x="334263" y="218823"/>
            <a:ext cx="11224323" cy="1325563"/>
          </a:xfrm>
        </p:spPr>
        <p:txBody>
          <a:bodyPr>
            <a:normAutofit/>
          </a:bodyPr>
          <a:lstStyle/>
          <a:p>
            <a:r>
              <a:rPr lang="en-US" dirty="0"/>
              <a:t>ADAPTABLE: Pragmatic study of aspirin for secondary prevention in heart disease</a:t>
            </a:r>
          </a:p>
        </p:txBody>
      </p:sp>
      <p:sp>
        <p:nvSpPr>
          <p:cNvPr id="8" name="Content Placeholder 2"/>
          <p:cNvSpPr>
            <a:spLocks noGrp="1"/>
          </p:cNvSpPr>
          <p:nvPr>
            <p:ph idx="1"/>
          </p:nvPr>
        </p:nvSpPr>
        <p:spPr>
          <a:xfrm>
            <a:off x="205258" y="1715897"/>
            <a:ext cx="11558588" cy="3145054"/>
          </a:xfrm>
        </p:spPr>
        <p:txBody>
          <a:bodyPr>
            <a:noAutofit/>
          </a:bodyPr>
          <a:lstStyle/>
          <a:p>
            <a:pPr marL="0" indent="0">
              <a:spcBef>
                <a:spcPts val="400"/>
              </a:spcBef>
              <a:buNone/>
            </a:pPr>
            <a:r>
              <a:rPr lang="en-US" b="1" dirty="0"/>
              <a:t>Goal: 15,000, 20% minorities</a:t>
            </a:r>
          </a:p>
        </p:txBody>
      </p:sp>
      <p:sp>
        <p:nvSpPr>
          <p:cNvPr id="9" name="Content Placeholder 2"/>
          <p:cNvSpPr txBox="1">
            <a:spLocks/>
          </p:cNvSpPr>
          <p:nvPr/>
        </p:nvSpPr>
        <p:spPr>
          <a:xfrm>
            <a:off x="293493" y="2381405"/>
            <a:ext cx="5914016" cy="3145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prstClr val="black"/>
                </a:solidFill>
                <a:effectLst/>
                <a:uLnTx/>
                <a:uFillTx/>
                <a:latin typeface="Arial" charset="0"/>
                <a:cs typeface="Arial" charset="0"/>
              </a:rPr>
              <a:t>Duke Site:</a:t>
            </a:r>
          </a:p>
          <a:p>
            <a:pPr marL="228600" marR="0" lvl="0" indent="-22860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charset="0"/>
                <a:cs typeface="Arial" charset="0"/>
              </a:rPr>
              <a:t>Recruited: ~2800, &lt;8% minorities</a:t>
            </a:r>
          </a:p>
          <a:p>
            <a:pPr marL="228600" marR="0" lvl="0" indent="-228600" algn="l" defTabSz="914400" rtl="0" eaLnBrk="1" fontAlgn="auto" latinLnBrk="0" hangingPunct="1">
              <a:lnSpc>
                <a:spcPct val="9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charset="0"/>
                <a:cs typeface="Arial" charset="0"/>
              </a:rPr>
              <a:t>RIC will tailor: flyer, letter, phone and email scripts</a:t>
            </a:r>
          </a:p>
        </p:txBody>
      </p:sp>
      <p:pic>
        <p:nvPicPr>
          <p:cNvPr id="5" name="Picture 4"/>
          <p:cNvPicPr>
            <a:picLocks noChangeAspect="1"/>
          </p:cNvPicPr>
          <p:nvPr/>
        </p:nvPicPr>
        <p:blipFill>
          <a:blip r:embed="rId3"/>
          <a:stretch>
            <a:fillRect/>
          </a:stretch>
        </p:blipFill>
        <p:spPr>
          <a:xfrm>
            <a:off x="6959082" y="3459644"/>
            <a:ext cx="5232918" cy="3616427"/>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t="-24398" b="-24398"/>
          <a:stretch/>
        </p:blipFill>
        <p:spPr>
          <a:xfrm>
            <a:off x="6555427" y="1282768"/>
            <a:ext cx="4949607" cy="3591752"/>
          </a:xfrm>
          <a:prstGeom prst="rect">
            <a:avLst/>
          </a:prstGeom>
        </p:spPr>
      </p:pic>
      <p:sp>
        <p:nvSpPr>
          <p:cNvPr id="2" name="TextBox 1"/>
          <p:cNvSpPr txBox="1"/>
          <p:nvPr/>
        </p:nvSpPr>
        <p:spPr>
          <a:xfrm>
            <a:off x="93606" y="6414329"/>
            <a:ext cx="3746963"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23873"/>
                </a:solidFill>
                <a:effectLst/>
                <a:uLnTx/>
                <a:uFillTx/>
                <a:latin typeface="Calibri"/>
                <a:ea typeface="+mn-ea"/>
                <a:cs typeface="+mn-cs"/>
              </a:rPr>
              <a:t>ClinicalTrials.gov: NCT02697916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p:cNvSpPr txBox="1"/>
          <p:nvPr/>
        </p:nvSpPr>
        <p:spPr>
          <a:xfrm>
            <a:off x="166751" y="4258586"/>
            <a:ext cx="659676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800000"/>
                </a:solidFill>
                <a:effectLst/>
                <a:uLnTx/>
                <a:uFillTx/>
                <a:latin typeface="Calibri"/>
                <a:ea typeface="+mn-ea"/>
                <a:cs typeface="+mn-cs"/>
              </a:rPr>
              <a:t>Step 1: Reducing Reading Level of Materials</a:t>
            </a:r>
          </a:p>
        </p:txBody>
      </p:sp>
      <p:graphicFrame>
        <p:nvGraphicFramePr>
          <p:cNvPr id="15" name="Table 14"/>
          <p:cNvGraphicFramePr>
            <a:graphicFrameLocks noGrp="1"/>
          </p:cNvGraphicFramePr>
          <p:nvPr>
            <p:extLst/>
          </p:nvPr>
        </p:nvGraphicFramePr>
        <p:xfrm>
          <a:off x="968781" y="4679998"/>
          <a:ext cx="5029200" cy="1566402"/>
        </p:xfrm>
        <a:graphic>
          <a:graphicData uri="http://schemas.openxmlformats.org/drawingml/2006/table">
            <a:tbl>
              <a:tblPr/>
              <a:tblGrid>
                <a:gridCol w="2188439">
                  <a:extLst>
                    <a:ext uri="{9D8B030D-6E8A-4147-A177-3AD203B41FA5}">
                      <a16:colId xmlns:a16="http://schemas.microsoft.com/office/drawing/2014/main" xmlns="" val="20000"/>
                    </a:ext>
                  </a:extLst>
                </a:gridCol>
                <a:gridCol w="1304646">
                  <a:extLst>
                    <a:ext uri="{9D8B030D-6E8A-4147-A177-3AD203B41FA5}">
                      <a16:colId xmlns:a16="http://schemas.microsoft.com/office/drawing/2014/main" xmlns="" val="20001"/>
                    </a:ext>
                  </a:extLst>
                </a:gridCol>
                <a:gridCol w="1536115">
                  <a:extLst>
                    <a:ext uri="{9D8B030D-6E8A-4147-A177-3AD203B41FA5}">
                      <a16:colId xmlns:a16="http://schemas.microsoft.com/office/drawing/2014/main" xmlns="" val="20002"/>
                    </a:ext>
                  </a:extLst>
                </a:gridCol>
              </a:tblGrid>
              <a:tr h="394431">
                <a:tc>
                  <a:txBody>
                    <a:bodyPr/>
                    <a:lstStyle/>
                    <a:p>
                      <a:pPr algn="l" fontAlgn="b">
                        <a:lnSpc>
                          <a:spcPct val="80000"/>
                        </a:lnSpc>
                      </a:pPr>
                      <a:endParaRPr lang="en-US" sz="1600" b="0" i="0" u="none" strike="noStrike" dirty="0">
                        <a:solidFill>
                          <a:schemeClr val="bg2">
                            <a:lumMod val="10000"/>
                          </a:schemeClr>
                        </a:solidFill>
                        <a:effectLst/>
                        <a:latin typeface="Arial Black"/>
                        <a:cs typeface="Arial Black"/>
                      </a:endParaRP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a:solidFill>
                            <a:schemeClr val="bg2">
                              <a:lumMod val="10000"/>
                            </a:schemeClr>
                          </a:solidFill>
                          <a:effectLst/>
                          <a:latin typeface="Arial Black"/>
                          <a:cs typeface="Arial Black"/>
                        </a:rPr>
                        <a:t>Before RIC</a:t>
                      </a: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dirty="0">
                          <a:solidFill>
                            <a:schemeClr val="bg2">
                              <a:lumMod val="10000"/>
                            </a:schemeClr>
                          </a:solidFill>
                          <a:effectLst/>
                          <a:latin typeface="Arial Black"/>
                          <a:cs typeface="Arial Black"/>
                        </a:rPr>
                        <a:t>After RIC</a:t>
                      </a:r>
                    </a:p>
                  </a:txBody>
                  <a:tcPr marL="12700" marR="12700" marT="12700" marB="0" anchor="b">
                    <a:lnL>
                      <a:noFill/>
                    </a:lnL>
                    <a:lnR>
                      <a:noFill/>
                    </a:lnR>
                    <a:lnT>
                      <a:noFill/>
                    </a:lnT>
                    <a:lnB>
                      <a:noFill/>
                    </a:lnB>
                  </a:tcPr>
                </a:tc>
                <a:extLst>
                  <a:ext uri="{0D108BD9-81ED-4DB2-BD59-A6C34878D82A}">
                    <a16:rowId xmlns:a16="http://schemas.microsoft.com/office/drawing/2014/main" xmlns="" val="10000"/>
                  </a:ext>
                </a:extLst>
              </a:tr>
              <a:tr h="304800">
                <a:tc>
                  <a:txBody>
                    <a:bodyPr/>
                    <a:lstStyle/>
                    <a:p>
                      <a:pPr algn="l" fontAlgn="b">
                        <a:lnSpc>
                          <a:spcPct val="80000"/>
                        </a:lnSpc>
                      </a:pPr>
                      <a:r>
                        <a:rPr lang="en-US" sz="1600" b="0" i="0" u="none" strike="noStrike" dirty="0">
                          <a:solidFill>
                            <a:schemeClr val="bg2">
                              <a:lumMod val="10000"/>
                            </a:schemeClr>
                          </a:solidFill>
                          <a:effectLst/>
                          <a:latin typeface="Arial Black"/>
                          <a:cs typeface="Arial Black"/>
                        </a:rPr>
                        <a:t># Words</a:t>
                      </a: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a:solidFill>
                            <a:schemeClr val="bg2">
                              <a:lumMod val="10000"/>
                            </a:schemeClr>
                          </a:solidFill>
                          <a:effectLst/>
                          <a:latin typeface="Arial Black"/>
                          <a:cs typeface="Arial Black"/>
                        </a:rPr>
                        <a:t>467</a:t>
                      </a: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a:solidFill>
                            <a:schemeClr val="bg2">
                              <a:lumMod val="10000"/>
                            </a:schemeClr>
                          </a:solidFill>
                          <a:effectLst/>
                          <a:latin typeface="Arial Black"/>
                          <a:cs typeface="Arial Black"/>
                        </a:rPr>
                        <a:t>423</a:t>
                      </a:r>
                    </a:p>
                  </a:txBody>
                  <a:tcPr marL="12700" marR="12700" marT="12700" marB="0" anchor="b">
                    <a:lnL>
                      <a:noFill/>
                    </a:lnL>
                    <a:lnR>
                      <a:noFill/>
                    </a:lnR>
                    <a:lnT>
                      <a:noFill/>
                    </a:lnT>
                    <a:lnB>
                      <a:noFill/>
                    </a:lnB>
                  </a:tcPr>
                </a:tc>
                <a:extLst>
                  <a:ext uri="{0D108BD9-81ED-4DB2-BD59-A6C34878D82A}">
                    <a16:rowId xmlns:a16="http://schemas.microsoft.com/office/drawing/2014/main" xmlns="" val="10001"/>
                  </a:ext>
                </a:extLst>
              </a:tr>
              <a:tr h="270934">
                <a:tc>
                  <a:txBody>
                    <a:bodyPr/>
                    <a:lstStyle/>
                    <a:p>
                      <a:pPr algn="l" fontAlgn="b">
                        <a:lnSpc>
                          <a:spcPct val="80000"/>
                        </a:lnSpc>
                      </a:pPr>
                      <a:r>
                        <a:rPr lang="en-US" sz="1600" b="0" i="0" u="none" strike="noStrike" dirty="0">
                          <a:solidFill>
                            <a:schemeClr val="bg2">
                              <a:lumMod val="10000"/>
                            </a:schemeClr>
                          </a:solidFill>
                          <a:effectLst/>
                          <a:latin typeface="Arial Black"/>
                          <a:cs typeface="Arial Black"/>
                        </a:rPr>
                        <a:t># Words/Sentence</a:t>
                      </a: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a:solidFill>
                            <a:schemeClr val="bg2">
                              <a:lumMod val="10000"/>
                            </a:schemeClr>
                          </a:solidFill>
                          <a:effectLst/>
                          <a:latin typeface="Arial Black"/>
                          <a:cs typeface="Arial Black"/>
                        </a:rPr>
                        <a:t>23.4</a:t>
                      </a: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dirty="0">
                          <a:solidFill>
                            <a:schemeClr val="bg2">
                              <a:lumMod val="10000"/>
                            </a:schemeClr>
                          </a:solidFill>
                          <a:effectLst/>
                          <a:latin typeface="Arial Black"/>
                          <a:cs typeface="Arial Black"/>
                        </a:rPr>
                        <a:t>16.4</a:t>
                      </a:r>
                    </a:p>
                  </a:txBody>
                  <a:tcPr marL="12700" marR="12700" marT="12700" marB="0" anchor="b">
                    <a:lnL>
                      <a:noFill/>
                    </a:lnL>
                    <a:lnR>
                      <a:noFill/>
                    </a:lnR>
                    <a:lnT>
                      <a:noFill/>
                    </a:lnT>
                    <a:lnB>
                      <a:noFill/>
                    </a:lnB>
                  </a:tcPr>
                </a:tc>
                <a:extLst>
                  <a:ext uri="{0D108BD9-81ED-4DB2-BD59-A6C34878D82A}">
                    <a16:rowId xmlns:a16="http://schemas.microsoft.com/office/drawing/2014/main" xmlns="" val="10002"/>
                  </a:ext>
                </a:extLst>
              </a:tr>
              <a:tr h="287867">
                <a:tc>
                  <a:txBody>
                    <a:bodyPr/>
                    <a:lstStyle/>
                    <a:p>
                      <a:pPr algn="l" fontAlgn="b">
                        <a:lnSpc>
                          <a:spcPct val="80000"/>
                        </a:lnSpc>
                      </a:pPr>
                      <a:r>
                        <a:rPr lang="en-US" sz="1600" b="0" i="0" u="none" strike="noStrike" dirty="0">
                          <a:solidFill>
                            <a:schemeClr val="bg2">
                              <a:lumMod val="10000"/>
                            </a:schemeClr>
                          </a:solidFill>
                          <a:effectLst/>
                          <a:latin typeface="Arial Black"/>
                          <a:cs typeface="Arial Black"/>
                        </a:rPr>
                        <a:t>Reading Ease</a:t>
                      </a: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dirty="0">
                          <a:solidFill>
                            <a:schemeClr val="bg2">
                              <a:lumMod val="10000"/>
                            </a:schemeClr>
                          </a:solidFill>
                          <a:effectLst/>
                          <a:latin typeface="Arial Black"/>
                          <a:cs typeface="Arial Black"/>
                        </a:rPr>
                        <a:t>51%</a:t>
                      </a: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dirty="0">
                          <a:solidFill>
                            <a:schemeClr val="bg2">
                              <a:lumMod val="10000"/>
                            </a:schemeClr>
                          </a:solidFill>
                          <a:effectLst/>
                          <a:latin typeface="Arial Black"/>
                          <a:cs typeface="Arial Black"/>
                        </a:rPr>
                        <a:t>71.7%</a:t>
                      </a:r>
                    </a:p>
                  </a:txBody>
                  <a:tcPr marL="12700" marR="12700" marT="12700" marB="0" anchor="b">
                    <a:lnL>
                      <a:noFill/>
                    </a:lnL>
                    <a:lnR>
                      <a:noFill/>
                    </a:lnR>
                    <a:lnT>
                      <a:noFill/>
                    </a:lnT>
                    <a:lnB>
                      <a:noFill/>
                    </a:lnB>
                  </a:tcPr>
                </a:tc>
                <a:extLst>
                  <a:ext uri="{0D108BD9-81ED-4DB2-BD59-A6C34878D82A}">
                    <a16:rowId xmlns:a16="http://schemas.microsoft.com/office/drawing/2014/main" xmlns="" val="10003"/>
                  </a:ext>
                </a:extLst>
              </a:tr>
              <a:tr h="308370">
                <a:tc>
                  <a:txBody>
                    <a:bodyPr/>
                    <a:lstStyle/>
                    <a:p>
                      <a:pPr algn="l" fontAlgn="b">
                        <a:lnSpc>
                          <a:spcPct val="80000"/>
                        </a:lnSpc>
                      </a:pPr>
                      <a:r>
                        <a:rPr lang="en-US" sz="1600" b="0" i="0" u="none" strike="noStrike" dirty="0">
                          <a:solidFill>
                            <a:schemeClr val="bg2">
                              <a:lumMod val="10000"/>
                            </a:schemeClr>
                          </a:solidFill>
                          <a:effectLst/>
                          <a:latin typeface="Arial Black"/>
                          <a:cs typeface="Arial Black"/>
                        </a:rPr>
                        <a:t>Grade Level</a:t>
                      </a: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a:solidFill>
                            <a:schemeClr val="bg2">
                              <a:lumMod val="10000"/>
                            </a:schemeClr>
                          </a:solidFill>
                          <a:effectLst/>
                          <a:latin typeface="Arial Black"/>
                          <a:cs typeface="Arial Black"/>
                        </a:rPr>
                        <a:t>11.9</a:t>
                      </a:r>
                    </a:p>
                  </a:txBody>
                  <a:tcPr marL="12700" marR="12700" marT="12700" marB="0" anchor="b">
                    <a:lnL>
                      <a:noFill/>
                    </a:lnL>
                    <a:lnR>
                      <a:noFill/>
                    </a:lnR>
                    <a:lnT>
                      <a:noFill/>
                    </a:lnT>
                    <a:lnB>
                      <a:noFill/>
                    </a:lnB>
                  </a:tcPr>
                </a:tc>
                <a:tc>
                  <a:txBody>
                    <a:bodyPr/>
                    <a:lstStyle/>
                    <a:p>
                      <a:pPr algn="r" fontAlgn="b">
                        <a:lnSpc>
                          <a:spcPct val="80000"/>
                        </a:lnSpc>
                      </a:pPr>
                      <a:r>
                        <a:rPr lang="en-US" sz="1600" b="0" i="0" u="none" strike="noStrike" dirty="0">
                          <a:solidFill>
                            <a:schemeClr val="bg2">
                              <a:lumMod val="10000"/>
                            </a:schemeClr>
                          </a:solidFill>
                          <a:effectLst/>
                          <a:latin typeface="Arial Black"/>
                          <a:cs typeface="Arial Black"/>
                        </a:rPr>
                        <a:t>7.3</a:t>
                      </a:r>
                    </a:p>
                  </a:txBody>
                  <a:tcPr marL="12700" marR="12700" marT="12700" marB="0" anchor="b">
                    <a:lnL>
                      <a:noFill/>
                    </a:lnL>
                    <a:lnR>
                      <a:noFill/>
                    </a:lnR>
                    <a:lnT>
                      <a:noFill/>
                    </a:lnT>
                    <a:lnB>
                      <a:noFill/>
                    </a:lnB>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0863302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1797135-ADCB-204A-838F-27BCFBEB1F5C}"/>
              </a:ext>
            </a:extLst>
          </p:cNvPr>
          <p:cNvSpPr>
            <a:spLocks noGrp="1"/>
          </p:cNvSpPr>
          <p:nvPr>
            <p:ph type="title"/>
          </p:nvPr>
        </p:nvSpPr>
        <p:spPr/>
        <p:txBody>
          <a:bodyPr/>
          <a:lstStyle/>
          <a:p>
            <a:r>
              <a:rPr lang="en-US" dirty="0"/>
              <a:t>Faster Together: Community Informed Recruitment Plans</a:t>
            </a:r>
          </a:p>
        </p:txBody>
      </p:sp>
      <p:sp>
        <p:nvSpPr>
          <p:cNvPr id="5" name="Content Placeholder 4">
            <a:extLst>
              <a:ext uri="{FF2B5EF4-FFF2-40B4-BE49-F238E27FC236}">
                <a16:creationId xmlns:a16="http://schemas.microsoft.com/office/drawing/2014/main" xmlns="" id="{EE8E43EC-3F52-5841-A15F-264E6E018025}"/>
              </a:ext>
            </a:extLst>
          </p:cNvPr>
          <p:cNvSpPr>
            <a:spLocks noGrp="1"/>
          </p:cNvSpPr>
          <p:nvPr>
            <p:ph idx="1"/>
          </p:nvPr>
        </p:nvSpPr>
        <p:spPr>
          <a:xfrm>
            <a:off x="838200" y="1796143"/>
            <a:ext cx="10515600" cy="4807856"/>
          </a:xfrm>
        </p:spPr>
        <p:txBody>
          <a:bodyPr/>
          <a:lstStyle/>
          <a:p>
            <a:r>
              <a:rPr lang="en-US" dirty="0"/>
              <a:t>AIM 2: Community Informed Recruitment Plans</a:t>
            </a:r>
          </a:p>
          <a:p>
            <a:pPr lvl="1"/>
            <a:r>
              <a:rPr lang="en-US" dirty="0"/>
              <a:t>Development of recruitment priorities for minorities</a:t>
            </a:r>
          </a:p>
          <a:p>
            <a:pPr lvl="1"/>
            <a:endParaRPr lang="en-US" dirty="0"/>
          </a:p>
          <a:p>
            <a:pPr lvl="1"/>
            <a:endParaRPr lang="en-US" dirty="0"/>
          </a:p>
          <a:p>
            <a:pPr lvl="1"/>
            <a:endParaRPr lang="en-US" dirty="0"/>
          </a:p>
          <a:p>
            <a:pPr marL="457200" lvl="1" indent="0">
              <a:buNone/>
            </a:pPr>
            <a:r>
              <a:rPr lang="en-US" dirty="0"/>
              <a:t> </a:t>
            </a:r>
          </a:p>
          <a:p>
            <a:pPr lvl="1"/>
            <a:r>
              <a:rPr lang="en-US" dirty="0"/>
              <a:t>Feedback from community members - CAB </a:t>
            </a:r>
          </a:p>
          <a:p>
            <a:pPr lvl="1"/>
            <a:r>
              <a:rPr lang="en-US" dirty="0"/>
              <a:t>Review and critique by recruitment experts </a:t>
            </a:r>
          </a:p>
          <a:p>
            <a:pPr lvl="1"/>
            <a:endParaRPr lang="en-US" dirty="0"/>
          </a:p>
        </p:txBody>
      </p:sp>
      <p:graphicFrame>
        <p:nvGraphicFramePr>
          <p:cNvPr id="3" name="Diagram 2"/>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340608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A1797135-ADCB-204A-838F-27BCFBEB1F5C}"/>
              </a:ext>
            </a:extLst>
          </p:cNvPr>
          <p:cNvSpPr>
            <a:spLocks noGrp="1"/>
          </p:cNvSpPr>
          <p:nvPr>
            <p:ph type="title"/>
          </p:nvPr>
        </p:nvSpPr>
        <p:spPr/>
        <p:txBody>
          <a:bodyPr/>
          <a:lstStyle/>
          <a:p>
            <a:r>
              <a:rPr lang="en-US" dirty="0"/>
              <a:t>Faster Together: Training Recruiters to Better Engage Minorities </a:t>
            </a:r>
          </a:p>
        </p:txBody>
      </p:sp>
      <p:sp>
        <p:nvSpPr>
          <p:cNvPr id="5" name="Content Placeholder 4">
            <a:extLst>
              <a:ext uri="{FF2B5EF4-FFF2-40B4-BE49-F238E27FC236}">
                <a16:creationId xmlns:a16="http://schemas.microsoft.com/office/drawing/2014/main" xmlns="" id="{EE8E43EC-3F52-5841-A15F-264E6E018025}"/>
              </a:ext>
            </a:extLst>
          </p:cNvPr>
          <p:cNvSpPr>
            <a:spLocks noGrp="1"/>
          </p:cNvSpPr>
          <p:nvPr>
            <p:ph idx="1"/>
          </p:nvPr>
        </p:nvSpPr>
        <p:spPr>
          <a:xfrm>
            <a:off x="838200" y="2286000"/>
            <a:ext cx="10515600" cy="4317999"/>
          </a:xfrm>
        </p:spPr>
        <p:txBody>
          <a:bodyPr/>
          <a:lstStyle/>
          <a:p>
            <a:r>
              <a:rPr lang="en-US" dirty="0"/>
              <a:t>AIM 3: Training Recruiters- The Art of Recruitment</a:t>
            </a:r>
          </a:p>
          <a:p>
            <a:pPr lvl="1"/>
            <a:r>
              <a:rPr lang="en-US" dirty="0"/>
              <a:t>Course design, syllabus and curriculum created. </a:t>
            </a:r>
          </a:p>
          <a:p>
            <a:pPr lvl="1"/>
            <a:r>
              <a:rPr lang="en-US" dirty="0"/>
              <a:t>Course content created.</a:t>
            </a:r>
          </a:p>
          <a:p>
            <a:pPr lvl="1"/>
            <a:r>
              <a:rPr lang="en-US" dirty="0"/>
              <a:t>Filming of lessons and supporting materials finalized. </a:t>
            </a:r>
          </a:p>
          <a:p>
            <a:pPr lvl="2"/>
            <a:r>
              <a:rPr lang="en-US" dirty="0">
                <a:hlinkClick r:id="rId2"/>
              </a:rPr>
              <a:t>Example</a:t>
            </a:r>
            <a:r>
              <a:rPr lang="en-US" dirty="0"/>
              <a:t> (3min 40”) </a:t>
            </a:r>
          </a:p>
          <a:p>
            <a:pPr lvl="1"/>
            <a:r>
              <a:rPr lang="en-US" dirty="0"/>
              <a:t>Training in Coursera</a:t>
            </a:r>
          </a:p>
          <a:p>
            <a:pPr marL="457200" lvl="1" indent="0">
              <a:buNone/>
            </a:pPr>
            <a:endParaRPr lang="en-US" dirty="0"/>
          </a:p>
          <a:p>
            <a:pPr lvl="1"/>
            <a:endParaRPr lang="en-US" dirty="0"/>
          </a:p>
        </p:txBody>
      </p:sp>
    </p:spTree>
    <p:extLst>
      <p:ext uri="{BB962C8B-B14F-4D97-AF65-F5344CB8AC3E}">
        <p14:creationId xmlns:p14="http://schemas.microsoft.com/office/powerpoint/2010/main" val="16552494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789122D-7019-4EA3-8776-C7B348C2141E}"/>
              </a:ext>
            </a:extLst>
          </p:cNvPr>
          <p:cNvSpPr/>
          <p:nvPr/>
        </p:nvSpPr>
        <p:spPr>
          <a:xfrm>
            <a:off x="3343492" y="5819028"/>
            <a:ext cx="9981347" cy="253916"/>
          </a:xfrm>
          <a:prstGeom prst="rect">
            <a:avLst/>
          </a:prstGeom>
        </p:spPr>
        <p:txBody>
          <a:bodyPr wrap="square">
            <a:spAutoFit/>
          </a:bodyPr>
          <a:lstStyle/>
          <a:p>
            <a:r>
              <a:rPr lang="en-US" sz="1050" dirty="0"/>
              <a:t>National Center for Advancing Translational Sciences, National Institutes of Health (U24TR001579), PIs: Wilkins and Harris</a:t>
            </a:r>
          </a:p>
        </p:txBody>
      </p:sp>
      <p:sp>
        <p:nvSpPr>
          <p:cNvPr id="12" name="Title 11">
            <a:extLst>
              <a:ext uri="{FF2B5EF4-FFF2-40B4-BE49-F238E27FC236}">
                <a16:creationId xmlns:a16="http://schemas.microsoft.com/office/drawing/2014/main" xmlns="" id="{B2339655-1224-42CE-95E7-EA789129D1FA}"/>
              </a:ext>
            </a:extLst>
          </p:cNvPr>
          <p:cNvSpPr>
            <a:spLocks noGrp="1"/>
          </p:cNvSpPr>
          <p:nvPr>
            <p:ph type="title"/>
          </p:nvPr>
        </p:nvSpPr>
        <p:spPr>
          <a:xfrm>
            <a:off x="609600" y="274638"/>
            <a:ext cx="10684287" cy="1143000"/>
          </a:xfrm>
        </p:spPr>
        <p:txBody>
          <a:bodyPr/>
          <a:lstStyle/>
          <a:p>
            <a:r>
              <a:rPr lang="en-US" dirty="0" err="1" smtClean="0"/>
              <a:t>FasterTogether</a:t>
            </a:r>
            <a:r>
              <a:rPr lang="en-US" dirty="0" smtClean="0"/>
              <a:t>: Mass Open Online Course for Enhancing Minority Recruitment in Clinical Trials</a:t>
            </a:r>
            <a:endParaRPr lang="en-US" dirty="0"/>
          </a:p>
        </p:txBody>
      </p:sp>
      <p:pic>
        <p:nvPicPr>
          <p:cNvPr id="14" name="Picture 13">
            <a:extLst>
              <a:ext uri="{FF2B5EF4-FFF2-40B4-BE49-F238E27FC236}">
                <a16:creationId xmlns:a16="http://schemas.microsoft.com/office/drawing/2014/main" xmlns="" id="{556656BB-3129-4F3C-B949-1A7D2874BFB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8163" y="2203184"/>
            <a:ext cx="5202926" cy="1768996"/>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xmlns="" id="{BB599B2A-E48F-4223-A3C9-A1FE084E4A78}"/>
              </a:ext>
            </a:extLst>
          </p:cNvPr>
          <p:cNvPicPr>
            <a:picLocks noChangeAspect="1"/>
          </p:cNvPicPr>
          <p:nvPr/>
        </p:nvPicPr>
        <p:blipFill>
          <a:blip r:embed="rId3"/>
          <a:stretch>
            <a:fillRect/>
          </a:stretch>
        </p:blipFill>
        <p:spPr>
          <a:xfrm>
            <a:off x="6940903" y="2100374"/>
            <a:ext cx="3667125" cy="2238375"/>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xmlns="" id="{A59D5F31-19FC-48E2-A4C5-4D977671A487}"/>
              </a:ext>
            </a:extLst>
          </p:cNvPr>
          <p:cNvSpPr txBox="1"/>
          <p:nvPr/>
        </p:nvSpPr>
        <p:spPr>
          <a:xfrm>
            <a:off x="6940903" y="4615748"/>
            <a:ext cx="3689870" cy="369332"/>
          </a:xfrm>
          <a:prstGeom prst="rect">
            <a:avLst/>
          </a:prstGeom>
          <a:solidFill>
            <a:schemeClr val="accent4">
              <a:lumMod val="20000"/>
              <a:lumOff val="80000"/>
            </a:schemeClr>
          </a:solidFill>
          <a:ln>
            <a:solidFill>
              <a:schemeClr val="accent2"/>
            </a:solidFill>
          </a:ln>
        </p:spPr>
        <p:txBody>
          <a:bodyPr wrap="square" rtlCol="0">
            <a:spAutoFit/>
          </a:bodyPr>
          <a:lstStyle/>
          <a:p>
            <a:r>
              <a:rPr lang="en-US" dirty="0"/>
              <a:t>Course launch: April 1, 2019</a:t>
            </a:r>
          </a:p>
        </p:txBody>
      </p:sp>
      <p:sp>
        <p:nvSpPr>
          <p:cNvPr id="3" name="Rectangle 2">
            <a:extLst>
              <a:ext uri="{FF2B5EF4-FFF2-40B4-BE49-F238E27FC236}">
                <a16:creationId xmlns:a16="http://schemas.microsoft.com/office/drawing/2014/main" xmlns="" id="{2E243161-59A8-4E04-A15A-0E5D50CAC6CF}"/>
              </a:ext>
            </a:extLst>
          </p:cNvPr>
          <p:cNvSpPr/>
          <p:nvPr/>
        </p:nvSpPr>
        <p:spPr>
          <a:xfrm>
            <a:off x="998164" y="4338749"/>
            <a:ext cx="5265618" cy="646331"/>
          </a:xfrm>
          <a:prstGeom prst="rect">
            <a:avLst/>
          </a:prstGeom>
          <a:solidFill>
            <a:schemeClr val="accent1">
              <a:lumMod val="20000"/>
              <a:lumOff val="80000"/>
            </a:schemeClr>
          </a:solidFill>
          <a:ln>
            <a:solidFill>
              <a:schemeClr val="accent1"/>
            </a:solidFill>
          </a:ln>
        </p:spPr>
        <p:txBody>
          <a:bodyPr wrap="square">
            <a:spAutoFit/>
          </a:bodyPr>
          <a:lstStyle/>
          <a:p>
            <a:r>
              <a:rPr lang="en-US" dirty="0">
                <a:hlinkClick r:id="rId4"/>
              </a:rPr>
              <a:t>https://www.coursera.org/learn/recruitment-minorities-clinical-trials</a:t>
            </a:r>
            <a:endParaRPr lang="en-US" dirty="0"/>
          </a:p>
        </p:txBody>
      </p:sp>
      <p:pic>
        <p:nvPicPr>
          <p:cNvPr id="4" name="Picture 3">
            <a:extLst>
              <a:ext uri="{FF2B5EF4-FFF2-40B4-BE49-F238E27FC236}">
                <a16:creationId xmlns:a16="http://schemas.microsoft.com/office/drawing/2014/main" xmlns="" id="{C966C564-13C7-4F2F-992D-34341EB684E3}"/>
              </a:ext>
            </a:extLst>
          </p:cNvPr>
          <p:cNvPicPr>
            <a:picLocks noChangeAspect="1"/>
          </p:cNvPicPr>
          <p:nvPr/>
        </p:nvPicPr>
        <p:blipFill>
          <a:blip r:embed="rId5"/>
          <a:stretch>
            <a:fillRect/>
          </a:stretch>
        </p:blipFill>
        <p:spPr>
          <a:xfrm>
            <a:off x="998163" y="1666784"/>
            <a:ext cx="1343025" cy="371475"/>
          </a:xfrm>
          <a:prstGeom prst="rect">
            <a:avLst/>
          </a:prstGeom>
        </p:spPr>
      </p:pic>
    </p:spTree>
    <p:extLst>
      <p:ext uri="{BB962C8B-B14F-4D97-AF65-F5344CB8AC3E}">
        <p14:creationId xmlns:p14="http://schemas.microsoft.com/office/powerpoint/2010/main" val="1788592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5870"/>
            <a:ext cx="12400104"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lIns="121877" tIns="60937" rIns="121877" bIns="60937" rtlCol="0" anchor="ctr"/>
          <a:lstStyle/>
          <a:p>
            <a:pPr algn="ctr" defTabSz="1218680"/>
            <a:endParaRPr lang="en-US" sz="2400">
              <a:solidFill>
                <a:prstClr val="white"/>
              </a:solidFill>
            </a:endParaRPr>
          </a:p>
        </p:txBody>
      </p:sp>
      <p:sp>
        <p:nvSpPr>
          <p:cNvPr id="2" name="TextBox 1"/>
          <p:cNvSpPr txBox="1"/>
          <p:nvPr/>
        </p:nvSpPr>
        <p:spPr>
          <a:xfrm>
            <a:off x="421401" y="596265"/>
            <a:ext cx="11257251" cy="4354992"/>
          </a:xfrm>
          <a:prstGeom prst="rect">
            <a:avLst/>
          </a:prstGeom>
          <a:noFill/>
        </p:spPr>
        <p:txBody>
          <a:bodyPr wrap="square" lIns="121877" tIns="60937" rIns="121877" bIns="60937" rtlCol="0">
            <a:spAutoFit/>
          </a:bodyPr>
          <a:lstStyle/>
          <a:p>
            <a:pPr defTabSz="1218710"/>
            <a:r>
              <a:rPr lang="en-US" sz="2800" b="1" dirty="0">
                <a:solidFill>
                  <a:prstClr val="white">
                    <a:lumMod val="95000"/>
                  </a:prstClr>
                </a:solidFill>
                <a:latin typeface="Avenir Next Condensed" panose="020B0506020202020204" pitchFamily="34" charset="0"/>
                <a:cs typeface="Avenir Book"/>
              </a:rPr>
              <a:t>Faster Together: Enhancing Recruitment and Retention in Clinical Research</a:t>
            </a:r>
          </a:p>
          <a:p>
            <a:pPr defTabSz="1218710"/>
            <a:r>
              <a:rPr lang="en-US" sz="2800" b="1" dirty="0">
                <a:solidFill>
                  <a:prstClr val="white">
                    <a:lumMod val="95000"/>
                  </a:prstClr>
                </a:solidFill>
                <a:latin typeface="Avenir Next Condensed" panose="020B0506020202020204" pitchFamily="34" charset="0"/>
                <a:cs typeface="Avenir Book"/>
              </a:rPr>
              <a:t/>
            </a:r>
            <a:br>
              <a:rPr lang="en-US" sz="2800" b="1" dirty="0">
                <a:solidFill>
                  <a:prstClr val="white">
                    <a:lumMod val="95000"/>
                  </a:prstClr>
                </a:solidFill>
                <a:latin typeface="Avenir Next Condensed" panose="020B0506020202020204" pitchFamily="34" charset="0"/>
                <a:cs typeface="Avenir Book"/>
              </a:rPr>
            </a:br>
            <a:endParaRPr lang="en-US" sz="2800" b="1" dirty="0">
              <a:solidFill>
                <a:prstClr val="white">
                  <a:lumMod val="95000"/>
                </a:prstClr>
              </a:solidFill>
              <a:latin typeface="Avenir Next Condensed" panose="020B0506020202020204" pitchFamily="34" charset="0"/>
              <a:cs typeface="Avenir Book"/>
            </a:endParaRPr>
          </a:p>
          <a:p>
            <a:pPr defTabSz="1218710"/>
            <a:r>
              <a:rPr lang="en-US" sz="2800" b="1" dirty="0">
                <a:solidFill>
                  <a:prstClr val="white">
                    <a:lumMod val="95000"/>
                  </a:prstClr>
                </a:solidFill>
                <a:latin typeface="Avenir Next Condensed" panose="020B0506020202020204" pitchFamily="34" charset="0"/>
                <a:cs typeface="Avenir Book"/>
              </a:rPr>
              <a:t>Key Points:</a:t>
            </a:r>
          </a:p>
          <a:p>
            <a:pPr defTabSz="1218710"/>
            <a:r>
              <a:rPr lang="en-US" sz="2800" b="1" dirty="0">
                <a:solidFill>
                  <a:prstClr val="white">
                    <a:lumMod val="95000"/>
                  </a:prstClr>
                </a:solidFill>
                <a:latin typeface="Avenir Next Condensed" panose="020B0506020202020204" pitchFamily="34" charset="0"/>
                <a:cs typeface="Avenir Book"/>
              </a:rPr>
              <a:t> </a:t>
            </a:r>
          </a:p>
          <a:p>
            <a:pPr marL="1093788" indent="-454025" defTabSz="1218710">
              <a:buFont typeface="Arial" panose="020B0604020202020204" pitchFamily="34" charset="0"/>
              <a:buChar char="•"/>
            </a:pPr>
            <a:r>
              <a:rPr lang="en-US" sz="2700" b="1" dirty="0">
                <a:solidFill>
                  <a:prstClr val="white">
                    <a:lumMod val="95000"/>
                  </a:prstClr>
                </a:solidFill>
                <a:latin typeface="Avenir Next Condensed" panose="020B0506020202020204" pitchFamily="34" charset="0"/>
                <a:cs typeface="Avenir Book"/>
              </a:rPr>
              <a:t>Barriers to recruitment and retention occur a the scientist, research team, participant, and study level</a:t>
            </a:r>
          </a:p>
          <a:p>
            <a:pPr marL="1093788" indent="-454025" defTabSz="1218710">
              <a:buFont typeface="Arial" panose="020B0604020202020204" pitchFamily="34" charset="0"/>
              <a:buChar char="•"/>
            </a:pPr>
            <a:r>
              <a:rPr lang="en-US" sz="2700" b="1" dirty="0">
                <a:solidFill>
                  <a:prstClr val="white">
                    <a:lumMod val="95000"/>
                  </a:prstClr>
                </a:solidFill>
                <a:latin typeface="Avenir Next Condensed" panose="020B0506020202020204" pitchFamily="34" charset="0"/>
                <a:cs typeface="Avenir Book"/>
              </a:rPr>
              <a:t>Strategies must be specific to the study</a:t>
            </a:r>
          </a:p>
          <a:p>
            <a:pPr marL="1093788" indent="-454025" defTabSz="1218710">
              <a:buFont typeface="Arial" panose="020B0604020202020204" pitchFamily="34" charset="0"/>
              <a:buChar char="•"/>
            </a:pPr>
            <a:r>
              <a:rPr lang="en-US" sz="2700" b="1" dirty="0">
                <a:solidFill>
                  <a:prstClr val="white">
                    <a:lumMod val="95000"/>
                  </a:prstClr>
                </a:solidFill>
                <a:latin typeface="Avenir Next Condensed" panose="020B0506020202020204" pitchFamily="34" charset="0"/>
                <a:cs typeface="Avenir Book"/>
              </a:rPr>
              <a:t>Increased effort is needed to make research teams more diverse, more culturally aware, and better equipped to effectively communicate</a:t>
            </a:r>
          </a:p>
        </p:txBody>
      </p:sp>
      <p:sp>
        <p:nvSpPr>
          <p:cNvPr id="4" name="Slide Number Placeholder 3">
            <a:extLst>
              <a:ext uri="{FF2B5EF4-FFF2-40B4-BE49-F238E27FC236}">
                <a16:creationId xmlns:a16="http://schemas.microsoft.com/office/drawing/2014/main" xmlns="" id="{BB848F24-5689-4975-BDD7-6ABCC6A5F10A}"/>
              </a:ext>
            </a:extLst>
          </p:cNvPr>
          <p:cNvSpPr>
            <a:spLocks noGrp="1"/>
          </p:cNvSpPr>
          <p:nvPr>
            <p:ph type="sldNum" sz="quarter" idx="12"/>
          </p:nvPr>
        </p:nvSpPr>
        <p:spPr/>
        <p:txBody>
          <a:bodyPr/>
          <a:lstStyle/>
          <a:p>
            <a:pPr defTabSz="1218680"/>
            <a:fld id="{A82AB430-9ADE-9249-87AC-6481B97F61E0}" type="slidenum">
              <a:rPr lang="en-US">
                <a:solidFill>
                  <a:prstClr val="black">
                    <a:tint val="75000"/>
                  </a:prstClr>
                </a:solidFill>
              </a:rPr>
              <a:pPr defTabSz="1218680"/>
              <a:t>4</a:t>
            </a:fld>
            <a:endParaRPr lang="en-US">
              <a:solidFill>
                <a:prstClr val="black">
                  <a:tint val="75000"/>
                </a:prstClr>
              </a:solidFill>
            </a:endParaRPr>
          </a:p>
        </p:txBody>
      </p:sp>
      <p:sp>
        <p:nvSpPr>
          <p:cNvPr id="6" name="TextBox 5">
            <a:extLst>
              <a:ext uri="{FF2B5EF4-FFF2-40B4-BE49-F238E27FC236}">
                <a16:creationId xmlns:a16="http://schemas.microsoft.com/office/drawing/2014/main" xmlns="" id="{34BEF054-8B90-614F-953A-91E6A228D6B9}"/>
              </a:ext>
            </a:extLst>
          </p:cNvPr>
          <p:cNvSpPr txBox="1"/>
          <p:nvPr/>
        </p:nvSpPr>
        <p:spPr>
          <a:xfrm>
            <a:off x="1892394" y="5994500"/>
            <a:ext cx="9932895" cy="338554"/>
          </a:xfrm>
          <a:prstGeom prst="rect">
            <a:avLst/>
          </a:prstGeom>
          <a:noFill/>
        </p:spPr>
        <p:txBody>
          <a:bodyPr wrap="square" rtlCol="0">
            <a:spAutoFit/>
          </a:bodyPr>
          <a:lstStyle/>
          <a:p>
            <a:pPr algn="r" defTabSz="914377"/>
            <a:r>
              <a:rPr lang="en-US" sz="1600" b="1" dirty="0">
                <a:solidFill>
                  <a:prstClr val="white">
                    <a:lumMod val="85000"/>
                  </a:prstClr>
                </a:solidFill>
                <a:latin typeface="Avenir Light" panose="020B0402020203020204" pitchFamily="34" charset="77"/>
                <a:cs typeface="Arial" panose="020B0604020202020204" pitchFamily="34" charset="0"/>
              </a:rPr>
              <a:t>@</a:t>
            </a:r>
            <a:r>
              <a:rPr lang="en-US" sz="1600" b="1" dirty="0" err="1">
                <a:solidFill>
                  <a:prstClr val="white">
                    <a:lumMod val="85000"/>
                  </a:prstClr>
                </a:solidFill>
                <a:latin typeface="Avenir Light" panose="020B0402020203020204" pitchFamily="34" charset="77"/>
                <a:cs typeface="Arial" panose="020B0604020202020204" pitchFamily="34" charset="0"/>
              </a:rPr>
              <a:t>DrCHWilkins</a:t>
            </a:r>
            <a:endParaRPr lang="en-US" sz="1600" b="1" dirty="0">
              <a:solidFill>
                <a:prstClr val="white">
                  <a:lumMod val="85000"/>
                </a:prstClr>
              </a:solidFill>
            </a:endParaRPr>
          </a:p>
        </p:txBody>
      </p:sp>
    </p:spTree>
    <p:extLst>
      <p:ext uri="{BB962C8B-B14F-4D97-AF65-F5344CB8AC3E}">
        <p14:creationId xmlns:p14="http://schemas.microsoft.com/office/powerpoint/2010/main" val="34747841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A98AA07-E354-4EFC-829E-FBC5739C024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28300" y="825641"/>
            <a:ext cx="5629841" cy="470771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xmlns="" id="{357E8C04-4055-47BB-8B1B-8C24C6380957}"/>
              </a:ext>
            </a:extLst>
          </p:cNvPr>
          <p:cNvSpPr>
            <a:spLocks noGrp="1"/>
          </p:cNvSpPr>
          <p:nvPr>
            <p:ph type="title"/>
          </p:nvPr>
        </p:nvSpPr>
        <p:spPr>
          <a:xfrm>
            <a:off x="1736062" y="0"/>
            <a:ext cx="7886700" cy="1030310"/>
          </a:xfrm>
        </p:spPr>
        <p:txBody>
          <a:bodyPr>
            <a:normAutofit/>
          </a:bodyPr>
          <a:lstStyle/>
          <a:p>
            <a:r>
              <a:rPr lang="en-US" sz="4000" dirty="0"/>
              <a:t>Videos</a:t>
            </a:r>
          </a:p>
        </p:txBody>
      </p:sp>
    </p:spTree>
    <p:extLst>
      <p:ext uri="{BB962C8B-B14F-4D97-AF65-F5344CB8AC3E}">
        <p14:creationId xmlns:p14="http://schemas.microsoft.com/office/powerpoint/2010/main" val="5931400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E99C66-AF50-4F35-8ADA-9901009C770F}"/>
              </a:ext>
            </a:extLst>
          </p:cNvPr>
          <p:cNvSpPr>
            <a:spLocks noGrp="1"/>
          </p:cNvSpPr>
          <p:nvPr>
            <p:ph type="title"/>
          </p:nvPr>
        </p:nvSpPr>
        <p:spPr>
          <a:xfrm>
            <a:off x="1774698" y="218823"/>
            <a:ext cx="7886700" cy="1021205"/>
          </a:xfrm>
        </p:spPr>
        <p:txBody>
          <a:bodyPr>
            <a:normAutofit/>
          </a:bodyPr>
          <a:lstStyle/>
          <a:p>
            <a:r>
              <a:rPr lang="en-US" sz="3200" dirty="0"/>
              <a:t>Interviews with Research Participants</a:t>
            </a:r>
          </a:p>
        </p:txBody>
      </p:sp>
      <p:pic>
        <p:nvPicPr>
          <p:cNvPr id="3" name="Picture 2">
            <a:extLst>
              <a:ext uri="{FF2B5EF4-FFF2-40B4-BE49-F238E27FC236}">
                <a16:creationId xmlns:a16="http://schemas.microsoft.com/office/drawing/2014/main" xmlns="" id="{257AFB15-C9C0-4639-876C-5D16A584B7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5044" y="1366973"/>
            <a:ext cx="3012757" cy="2192925"/>
          </a:xfrm>
          <a:prstGeom prst="rect">
            <a:avLst/>
          </a:prstGeom>
        </p:spPr>
      </p:pic>
      <p:sp>
        <p:nvSpPr>
          <p:cNvPr id="4" name="TextBox 3">
            <a:extLst>
              <a:ext uri="{FF2B5EF4-FFF2-40B4-BE49-F238E27FC236}">
                <a16:creationId xmlns:a16="http://schemas.microsoft.com/office/drawing/2014/main" xmlns="" id="{007C1CB0-1089-42EA-8C6B-2514C8B9DC38}"/>
              </a:ext>
            </a:extLst>
          </p:cNvPr>
          <p:cNvSpPr txBox="1"/>
          <p:nvPr/>
        </p:nvSpPr>
        <p:spPr>
          <a:xfrm>
            <a:off x="5486400" y="1724770"/>
            <a:ext cx="4648200" cy="1477328"/>
          </a:xfrm>
          <a:prstGeom prst="rect">
            <a:avLst/>
          </a:prstGeom>
          <a:noFill/>
        </p:spPr>
        <p:txBody>
          <a:bodyPr wrap="square" rtlCol="0">
            <a:spAutoFit/>
          </a:bodyPr>
          <a:lstStyle/>
          <a:p>
            <a:r>
              <a:rPr lang="en-US" dirty="0"/>
              <a:t>“I used to hear horror stories literally from my grandparents, starting with Tuskegee about what happened, and what was done, and wasn’t told to our community. So there has been mistrust for years.”</a:t>
            </a:r>
          </a:p>
        </p:txBody>
      </p:sp>
      <p:pic>
        <p:nvPicPr>
          <p:cNvPr id="6" name="Picture 5">
            <a:extLst>
              <a:ext uri="{FF2B5EF4-FFF2-40B4-BE49-F238E27FC236}">
                <a16:creationId xmlns:a16="http://schemas.microsoft.com/office/drawing/2014/main" xmlns="" id="{16EA86C2-A8E1-4D06-BF78-159EA31DC9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45044" y="3686842"/>
            <a:ext cx="3012757" cy="2170308"/>
          </a:xfrm>
          <a:prstGeom prst="rect">
            <a:avLst/>
          </a:prstGeom>
        </p:spPr>
      </p:pic>
      <p:sp>
        <p:nvSpPr>
          <p:cNvPr id="7" name="TextBox 6">
            <a:extLst>
              <a:ext uri="{FF2B5EF4-FFF2-40B4-BE49-F238E27FC236}">
                <a16:creationId xmlns:a16="http://schemas.microsoft.com/office/drawing/2014/main" xmlns="" id="{ACA97248-48CC-4813-8B18-7446F086C228}"/>
              </a:ext>
            </a:extLst>
          </p:cNvPr>
          <p:cNvSpPr txBox="1"/>
          <p:nvPr/>
        </p:nvSpPr>
        <p:spPr>
          <a:xfrm>
            <a:off x="5486400" y="3894833"/>
            <a:ext cx="4648200" cy="1754326"/>
          </a:xfrm>
          <a:prstGeom prst="rect">
            <a:avLst/>
          </a:prstGeom>
          <a:noFill/>
        </p:spPr>
        <p:txBody>
          <a:bodyPr wrap="square" rtlCol="0">
            <a:spAutoFit/>
          </a:bodyPr>
          <a:lstStyle/>
          <a:p>
            <a:r>
              <a:rPr lang="en-US" dirty="0"/>
              <a:t>“I have never heard back from any of the studies my son has been involved in, and…I would love to see what came of it… That’s also another reason why a lot of minorities don’t want to do the studies is because they never hear the results.”</a:t>
            </a:r>
          </a:p>
        </p:txBody>
      </p:sp>
    </p:spTree>
    <p:extLst>
      <p:ext uri="{BB962C8B-B14F-4D97-AF65-F5344CB8AC3E}">
        <p14:creationId xmlns:p14="http://schemas.microsoft.com/office/powerpoint/2010/main" val="4443762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EC40B75-C680-BB47-965B-8CEAB21DA28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xmlns="" id="{DB607009-DE6A-BB4E-A9E9-B4761ECF15A5}"/>
              </a:ext>
            </a:extLst>
          </p:cNvPr>
          <p:cNvSpPr/>
          <p:nvPr/>
        </p:nvSpPr>
        <p:spPr>
          <a:xfrm>
            <a:off x="0" y="0"/>
            <a:ext cx="12192000" cy="6858000"/>
          </a:xfrm>
          <a:prstGeom prst="rect">
            <a:avLst/>
          </a:prstGeom>
          <a:solidFill>
            <a:schemeClr val="bg1">
              <a:alpha val="76000"/>
            </a:schemeClr>
          </a:solidFill>
          <a:ln>
            <a:noFill/>
          </a:ln>
        </p:spPr>
        <p:style>
          <a:lnRef idx="1">
            <a:schemeClr val="accent1"/>
          </a:lnRef>
          <a:fillRef idx="3">
            <a:schemeClr val="accent1"/>
          </a:fillRef>
          <a:effectRef idx="2">
            <a:schemeClr val="accent1"/>
          </a:effectRef>
          <a:fontRef idx="minor">
            <a:schemeClr val="lt1"/>
          </a:fontRef>
        </p:style>
        <p:txBody>
          <a:bodyPr lIns="68555" tIns="34276" rIns="68555" bIns="34276" rtlCol="0" anchor="ctr"/>
          <a:lstStyle/>
          <a:p>
            <a:pPr algn="ctr" defTabSz="914009"/>
            <a:endParaRPr lang="en-US" sz="1867" dirty="0">
              <a:solidFill>
                <a:prstClr val="white"/>
              </a:solidFill>
              <a:latin typeface="Calibri"/>
            </a:endParaRPr>
          </a:p>
        </p:txBody>
      </p:sp>
      <p:pic>
        <p:nvPicPr>
          <p:cNvPr id="5" name="Picture 4">
            <a:extLst>
              <a:ext uri="{FF2B5EF4-FFF2-40B4-BE49-F238E27FC236}">
                <a16:creationId xmlns:a16="http://schemas.microsoft.com/office/drawing/2014/main" xmlns="" id="{2C0C7BE8-27CF-2A4F-BA1A-AFBA4E162C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58579" y="409895"/>
            <a:ext cx="2474844" cy="460199"/>
          </a:xfrm>
          <a:prstGeom prst="rect">
            <a:avLst/>
          </a:prstGeom>
        </p:spPr>
      </p:pic>
      <p:sp>
        <p:nvSpPr>
          <p:cNvPr id="10" name="TextBox 9"/>
          <p:cNvSpPr txBox="1"/>
          <p:nvPr/>
        </p:nvSpPr>
        <p:spPr>
          <a:xfrm>
            <a:off x="2189535" y="5302254"/>
            <a:ext cx="7885800" cy="307775"/>
          </a:xfrm>
          <a:prstGeom prst="rect">
            <a:avLst/>
          </a:prstGeom>
          <a:noFill/>
        </p:spPr>
        <p:txBody>
          <a:bodyPr wrap="square" lIns="121917" tIns="60959" rIns="121917" bIns="60959" rtlCol="0">
            <a:spAutoFit/>
          </a:bodyPr>
          <a:lstStyle/>
          <a:p>
            <a:pPr defTabSz="914009"/>
            <a:endParaRPr lang="en-US" sz="1200" dirty="0">
              <a:solidFill>
                <a:prstClr val="black"/>
              </a:solidFill>
              <a:latin typeface="Avenir Book"/>
              <a:cs typeface="Avenir Book"/>
            </a:endParaRPr>
          </a:p>
        </p:txBody>
      </p:sp>
      <p:sp>
        <p:nvSpPr>
          <p:cNvPr id="11" name="Subtitle 2">
            <a:extLst>
              <a:ext uri="{FF2B5EF4-FFF2-40B4-BE49-F238E27FC236}">
                <a16:creationId xmlns:a16="http://schemas.microsoft.com/office/drawing/2014/main" xmlns="" id="{555C1BEC-266B-E640-9882-D1806A6AAD35}"/>
              </a:ext>
            </a:extLst>
          </p:cNvPr>
          <p:cNvSpPr txBox="1">
            <a:spLocks/>
          </p:cNvSpPr>
          <p:nvPr/>
        </p:nvSpPr>
        <p:spPr>
          <a:xfrm>
            <a:off x="1832579" y="3232304"/>
            <a:ext cx="8242757" cy="1281161"/>
          </a:xfrm>
          <a:prstGeom prst="rect">
            <a:avLst/>
          </a:prstGeom>
        </p:spPr>
        <p:txBody>
          <a:bodyPr vert="horz" lIns="91407" tIns="45703" rIns="91407" bIns="45703" rtlCol="0">
            <a:noAutofit/>
          </a:bodyPr>
          <a:lstStyle>
            <a:lvl1pPr marL="342770" indent="-342770" algn="l" defTabSz="457028" rtl="0" eaLnBrk="1" latinLnBrk="0" hangingPunct="1">
              <a:spcBef>
                <a:spcPct val="20000"/>
              </a:spcBef>
              <a:buFont typeface="Arial"/>
              <a:buChar char="•"/>
              <a:defRPr sz="3200" kern="1200">
                <a:solidFill>
                  <a:schemeClr val="tx1"/>
                </a:solidFill>
                <a:latin typeface="+mn-lt"/>
                <a:ea typeface="+mn-ea"/>
                <a:cs typeface="+mn-cs"/>
              </a:defRPr>
            </a:lvl1pPr>
            <a:lvl2pPr marL="742670" indent="-285642" algn="l" defTabSz="457028" rtl="0" eaLnBrk="1" latinLnBrk="0" hangingPunct="1">
              <a:spcBef>
                <a:spcPct val="20000"/>
              </a:spcBef>
              <a:buFont typeface="Arial"/>
              <a:buChar char="–"/>
              <a:defRPr sz="2800" kern="1200">
                <a:solidFill>
                  <a:schemeClr val="tx1"/>
                </a:solidFill>
                <a:latin typeface="+mn-lt"/>
                <a:ea typeface="+mn-ea"/>
                <a:cs typeface="+mn-cs"/>
              </a:defRPr>
            </a:lvl2pPr>
            <a:lvl3pPr marL="1142569" indent="-228515" algn="l" defTabSz="457028" rtl="0" eaLnBrk="1" latinLnBrk="0" hangingPunct="1">
              <a:spcBef>
                <a:spcPct val="20000"/>
              </a:spcBef>
              <a:buFont typeface="Arial"/>
              <a:buChar char="•"/>
              <a:defRPr sz="2400" kern="1200">
                <a:solidFill>
                  <a:schemeClr val="tx1"/>
                </a:solidFill>
                <a:latin typeface="+mn-lt"/>
                <a:ea typeface="+mn-ea"/>
                <a:cs typeface="+mn-cs"/>
              </a:defRPr>
            </a:lvl3pPr>
            <a:lvl4pPr marL="1599596" indent="-228515" algn="l" defTabSz="457028" rtl="0" eaLnBrk="1" latinLnBrk="0" hangingPunct="1">
              <a:spcBef>
                <a:spcPct val="20000"/>
              </a:spcBef>
              <a:buFont typeface="Arial"/>
              <a:buChar char="–"/>
              <a:defRPr sz="2000" kern="1200">
                <a:solidFill>
                  <a:schemeClr val="tx1"/>
                </a:solidFill>
                <a:latin typeface="+mn-lt"/>
                <a:ea typeface="+mn-ea"/>
                <a:cs typeface="+mn-cs"/>
              </a:defRPr>
            </a:lvl4pPr>
            <a:lvl5pPr marL="2056624" indent="-228515" algn="l" defTabSz="457028" rtl="0" eaLnBrk="1" latinLnBrk="0" hangingPunct="1">
              <a:spcBef>
                <a:spcPct val="20000"/>
              </a:spcBef>
              <a:buFont typeface="Arial"/>
              <a:buChar char="»"/>
              <a:defRPr sz="2000" kern="1200">
                <a:solidFill>
                  <a:schemeClr val="tx1"/>
                </a:solidFill>
                <a:latin typeface="+mn-lt"/>
                <a:ea typeface="+mn-ea"/>
                <a:cs typeface="+mn-cs"/>
              </a:defRPr>
            </a:lvl5pPr>
            <a:lvl6pPr marL="2513651" indent="-228515" algn="l" defTabSz="457028" rtl="0" eaLnBrk="1" latinLnBrk="0" hangingPunct="1">
              <a:spcBef>
                <a:spcPct val="20000"/>
              </a:spcBef>
              <a:buFont typeface="Arial"/>
              <a:buChar char="•"/>
              <a:defRPr sz="2000" kern="1200">
                <a:solidFill>
                  <a:schemeClr val="tx1"/>
                </a:solidFill>
                <a:latin typeface="+mn-lt"/>
                <a:ea typeface="+mn-ea"/>
                <a:cs typeface="+mn-cs"/>
              </a:defRPr>
            </a:lvl6pPr>
            <a:lvl7pPr marL="2970679" indent="-228515" algn="l" defTabSz="457028" rtl="0" eaLnBrk="1" latinLnBrk="0" hangingPunct="1">
              <a:spcBef>
                <a:spcPct val="20000"/>
              </a:spcBef>
              <a:buFont typeface="Arial"/>
              <a:buChar char="•"/>
              <a:defRPr sz="2000" kern="1200">
                <a:solidFill>
                  <a:schemeClr val="tx1"/>
                </a:solidFill>
                <a:latin typeface="+mn-lt"/>
                <a:ea typeface="+mn-ea"/>
                <a:cs typeface="+mn-cs"/>
              </a:defRPr>
            </a:lvl7pPr>
            <a:lvl8pPr marL="3427706" indent="-228515" algn="l" defTabSz="457028" rtl="0" eaLnBrk="1" latinLnBrk="0" hangingPunct="1">
              <a:spcBef>
                <a:spcPct val="20000"/>
              </a:spcBef>
              <a:buFont typeface="Arial"/>
              <a:buChar char="•"/>
              <a:defRPr sz="2000" kern="1200">
                <a:solidFill>
                  <a:schemeClr val="tx1"/>
                </a:solidFill>
                <a:latin typeface="+mn-lt"/>
                <a:ea typeface="+mn-ea"/>
                <a:cs typeface="+mn-cs"/>
              </a:defRPr>
            </a:lvl8pPr>
            <a:lvl9pPr marL="3884733" indent="-228515" algn="l" defTabSz="457028"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457006">
              <a:spcBef>
                <a:spcPts val="0"/>
              </a:spcBef>
              <a:buNone/>
            </a:pPr>
            <a:r>
              <a:rPr lang="en-US" sz="2400" b="1" dirty="0">
                <a:solidFill>
                  <a:prstClr val="black">
                    <a:lumMod val="85000"/>
                    <a:lumOff val="15000"/>
                  </a:prstClr>
                </a:solidFill>
                <a:latin typeface="Avenir Roman" panose="02000503020000020003" pitchFamily="2" charset="0"/>
                <a:cs typeface="Calibri Light"/>
              </a:rPr>
              <a:t>Consuelo H. Wilkins, MD, MSCI</a:t>
            </a:r>
          </a:p>
          <a:p>
            <a:pPr marL="0" indent="0" algn="ctr" defTabSz="457006">
              <a:spcBef>
                <a:spcPts val="0"/>
              </a:spcBef>
              <a:buNone/>
            </a:pPr>
            <a:r>
              <a:rPr lang="en-US" sz="2000" dirty="0" err="1">
                <a:solidFill>
                  <a:prstClr val="black">
                    <a:lumMod val="85000"/>
                    <a:lumOff val="15000"/>
                  </a:prstClr>
                </a:solidFill>
                <a:latin typeface="Avenir Roman" panose="02000503020000020003" pitchFamily="2" charset="0"/>
              </a:rPr>
              <a:t>consuelo.h.wilkins@vumc.org</a:t>
            </a:r>
            <a:endParaRPr lang="en-US" sz="2000" dirty="0">
              <a:solidFill>
                <a:prstClr val="black">
                  <a:lumMod val="85000"/>
                  <a:lumOff val="15000"/>
                </a:prstClr>
              </a:solidFill>
              <a:latin typeface="Avenir Roman" panose="02000503020000020003" pitchFamily="2" charset="0"/>
            </a:endParaRPr>
          </a:p>
        </p:txBody>
      </p:sp>
      <p:sp>
        <p:nvSpPr>
          <p:cNvPr id="14" name="Rectangle 13">
            <a:extLst>
              <a:ext uri="{FF2B5EF4-FFF2-40B4-BE49-F238E27FC236}">
                <a16:creationId xmlns:a16="http://schemas.microsoft.com/office/drawing/2014/main" xmlns="" id="{7EC5266A-ED3D-404B-A19F-DBD2D10FF821}"/>
              </a:ext>
            </a:extLst>
          </p:cNvPr>
          <p:cNvSpPr/>
          <p:nvPr/>
        </p:nvSpPr>
        <p:spPr>
          <a:xfrm>
            <a:off x="274843" y="6317673"/>
            <a:ext cx="1546040" cy="338520"/>
          </a:xfrm>
          <a:prstGeom prst="rect">
            <a:avLst/>
          </a:prstGeom>
        </p:spPr>
        <p:txBody>
          <a:bodyPr wrap="square" lIns="91404" tIns="45703" rIns="91404" bIns="45703">
            <a:spAutoFit/>
          </a:bodyPr>
          <a:lstStyle/>
          <a:p>
            <a:pPr defTabSz="907195">
              <a:defRPr/>
            </a:pPr>
            <a:r>
              <a:rPr lang="en-US" sz="1600" b="1" dirty="0">
                <a:solidFill>
                  <a:prstClr val="black">
                    <a:lumMod val="85000"/>
                    <a:lumOff val="15000"/>
                  </a:prstClr>
                </a:solidFill>
                <a:latin typeface="Avenir Roman" panose="02000503020000020003" pitchFamily="2" charset="0"/>
              </a:rPr>
              <a:t>@</a:t>
            </a:r>
            <a:r>
              <a:rPr lang="en-US" sz="1600" b="1" dirty="0" err="1">
                <a:solidFill>
                  <a:prstClr val="black">
                    <a:lumMod val="85000"/>
                    <a:lumOff val="15000"/>
                  </a:prstClr>
                </a:solidFill>
                <a:latin typeface="Avenir Roman" panose="02000503020000020003" pitchFamily="2" charset="0"/>
              </a:rPr>
              <a:t>DrCHWilkins</a:t>
            </a:r>
            <a:endParaRPr lang="en-US" sz="1600" b="1" dirty="0">
              <a:solidFill>
                <a:prstClr val="black">
                  <a:lumMod val="85000"/>
                  <a:lumOff val="15000"/>
                </a:prstClr>
              </a:solidFill>
              <a:latin typeface="Avenir Roman" panose="02000503020000020003" pitchFamily="2" charset="0"/>
            </a:endParaRPr>
          </a:p>
        </p:txBody>
      </p:sp>
    </p:spTree>
    <p:extLst>
      <p:ext uri="{BB962C8B-B14F-4D97-AF65-F5344CB8AC3E}">
        <p14:creationId xmlns:p14="http://schemas.microsoft.com/office/powerpoint/2010/main" val="1258504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sz="4000" dirty="0"/>
              <a:t>Clinical Research </a:t>
            </a:r>
            <a:br>
              <a:rPr lang="en-US" sz="4000" dirty="0"/>
            </a:br>
            <a:r>
              <a:rPr lang="en-US" i="1" dirty="0"/>
              <a:t>Public Health Needs</a:t>
            </a:r>
          </a:p>
        </p:txBody>
      </p:sp>
      <p:sp>
        <p:nvSpPr>
          <p:cNvPr id="13" name="TextBox 7"/>
          <p:cNvSpPr txBox="1">
            <a:spLocks noChangeArrowheads="1"/>
          </p:cNvSpPr>
          <p:nvPr/>
        </p:nvSpPr>
        <p:spPr bwMode="auto">
          <a:xfrm>
            <a:off x="4304292" y="6324600"/>
            <a:ext cx="61895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eaLnBrk="1" hangingPunct="1"/>
            <a:r>
              <a:rPr lang="en-US" i="1" dirty="0"/>
              <a:t>Califf RM et al. JAMA 2012; Hirsch BR et al. JAMA Intern Med 2013; </a:t>
            </a:r>
            <a:r>
              <a:rPr lang="en-US" i="1" dirty="0" err="1"/>
              <a:t>Goswami</a:t>
            </a:r>
            <a:r>
              <a:rPr lang="en-US" i="1" dirty="0"/>
              <a:t> ND et al. PLOS One 2013; </a:t>
            </a:r>
          </a:p>
          <a:p>
            <a:pPr eaLnBrk="1" hangingPunct="1"/>
            <a:r>
              <a:rPr lang="en-US" i="1" dirty="0"/>
              <a:t>Alexander KP et al. JAHA 2013;Todd JL et al. Annals ATS 2013; </a:t>
            </a:r>
            <a:r>
              <a:rPr lang="en-US" i="1" dirty="0" err="1"/>
              <a:t>Inrig</a:t>
            </a:r>
            <a:r>
              <a:rPr lang="en-US" i="1" dirty="0"/>
              <a:t> JK et al. Am J Kidney Dis 2014</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73516" y="1600200"/>
            <a:ext cx="757298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2895600" y="1447800"/>
            <a:ext cx="6477000" cy="4572000"/>
          </a:xfrm>
          <a:prstGeom prst="rect">
            <a:avLst/>
          </a:prstGeom>
          <a:solidFill>
            <a:srgbClr val="66006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u="sng" dirty="0"/>
              <a:t>Characteristics of Clinical Trials</a:t>
            </a:r>
          </a:p>
          <a:p>
            <a:pPr algn="ctr"/>
            <a:endParaRPr lang="en-US" sz="1400" b="1" u="sng" dirty="0"/>
          </a:p>
          <a:p>
            <a:pPr marL="342900" indent="-342900" algn="ctr">
              <a:buFont typeface="Arial" panose="020B0604020202020204" pitchFamily="34" charset="0"/>
              <a:buChar char="•"/>
            </a:pPr>
            <a:r>
              <a:rPr lang="en-US" sz="2000" i="1" dirty="0"/>
              <a:t>&gt; 40,000 trials</a:t>
            </a:r>
          </a:p>
          <a:p>
            <a:pPr marL="342900" indent="-342900" algn="ctr">
              <a:buFont typeface="Arial" panose="020B0604020202020204" pitchFamily="34" charset="0"/>
              <a:buChar char="•"/>
            </a:pPr>
            <a:r>
              <a:rPr lang="en-US" sz="2000" i="1" dirty="0"/>
              <a:t>~62% enrolled ≤100 subjects; ~96% enrolled &lt;1000 subjects</a:t>
            </a:r>
          </a:p>
          <a:p>
            <a:pPr marL="342900" indent="-342900" algn="ctr">
              <a:buFont typeface="Arial" panose="020B0604020202020204" pitchFamily="34" charset="0"/>
              <a:buChar char="•"/>
            </a:pPr>
            <a:r>
              <a:rPr lang="en-US" sz="2000" i="1" dirty="0"/>
              <a:t>66% were single center</a:t>
            </a:r>
          </a:p>
          <a:p>
            <a:pPr marL="342900" indent="-342900" algn="ctr">
              <a:buFont typeface="Arial" panose="020B0604020202020204" pitchFamily="34" charset="0"/>
              <a:buChar char="•"/>
            </a:pPr>
            <a:r>
              <a:rPr lang="en-US" sz="2000" i="1" dirty="0"/>
              <a:t>Variability in use of DSMB, randomization, &amp; blinding</a:t>
            </a:r>
          </a:p>
          <a:p>
            <a:pPr algn="ctr"/>
            <a:endParaRPr lang="en-US" sz="1400" b="1" u="sng" dirty="0"/>
          </a:p>
          <a:p>
            <a:pPr algn="ctr"/>
            <a:r>
              <a:rPr lang="en-US" sz="2400" b="1" u="sng" dirty="0"/>
              <a:t>Impact</a:t>
            </a:r>
          </a:p>
          <a:p>
            <a:pPr algn="ctr"/>
            <a:endParaRPr lang="en-US" sz="1400" b="1" u="sng" dirty="0"/>
          </a:p>
          <a:p>
            <a:pPr marL="342900" indent="-342900" algn="ctr">
              <a:buFont typeface="Arial" panose="020B0604020202020204" pitchFamily="34" charset="0"/>
              <a:buChar char="•"/>
            </a:pPr>
            <a:r>
              <a:rPr lang="en-US" sz="2000" i="1" dirty="0"/>
              <a:t>&lt;15% of major guideline recommendations are based on high quality evidence – adequately powered randomized trials with large sample sizes and clinical endpoints</a:t>
            </a:r>
            <a:endParaRPr lang="en-US" sz="1400" i="1" dirty="0"/>
          </a:p>
        </p:txBody>
      </p:sp>
    </p:spTree>
    <p:extLst>
      <p:ext uri="{BB962C8B-B14F-4D97-AF65-F5344CB8AC3E}">
        <p14:creationId xmlns:p14="http://schemas.microsoft.com/office/powerpoint/2010/main" val="398153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25FB1B-C4BE-4E14-A54F-EA42668BBFD3}"/>
              </a:ext>
            </a:extLst>
          </p:cNvPr>
          <p:cNvSpPr>
            <a:spLocks noGrp="1"/>
          </p:cNvSpPr>
          <p:nvPr>
            <p:ph type="title"/>
          </p:nvPr>
        </p:nvSpPr>
        <p:spPr>
          <a:xfrm>
            <a:off x="1774698" y="218823"/>
            <a:ext cx="8712999" cy="1017550"/>
          </a:xfrm>
        </p:spPr>
        <p:txBody>
          <a:bodyPr>
            <a:normAutofit fontScale="90000"/>
          </a:bodyPr>
          <a:lstStyle/>
          <a:p>
            <a:r>
              <a:rPr lang="en-US" sz="3400" dirty="0"/>
              <a:t>Populations Underrepresented in Research</a:t>
            </a:r>
          </a:p>
        </p:txBody>
      </p:sp>
      <p:pic>
        <p:nvPicPr>
          <p:cNvPr id="4" name="Picture 3">
            <a:extLst>
              <a:ext uri="{FF2B5EF4-FFF2-40B4-BE49-F238E27FC236}">
                <a16:creationId xmlns:a16="http://schemas.microsoft.com/office/drawing/2014/main" xmlns="" id="{DEA44B66-35AE-4C76-83BD-645945234F79}"/>
              </a:ext>
            </a:extLst>
          </p:cNvPr>
          <p:cNvPicPr>
            <a:picLocks noChangeAspect="1"/>
          </p:cNvPicPr>
          <p:nvPr/>
        </p:nvPicPr>
        <p:blipFill>
          <a:blip r:embed="rId2"/>
          <a:stretch>
            <a:fillRect/>
          </a:stretch>
        </p:blipFill>
        <p:spPr>
          <a:xfrm>
            <a:off x="1096089" y="1315312"/>
            <a:ext cx="4768690" cy="156758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xmlns="" id="{21BC6594-ADF6-40FE-8704-4FC61976AA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14005" y="1315312"/>
            <a:ext cx="3461761" cy="226608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77769FAD-DE43-4D11-BD41-165B379A92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1566" y="3389506"/>
            <a:ext cx="4364621" cy="200799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AFFC2E7B-E930-4634-AFBA-F987023CAFEE}"/>
              </a:ext>
            </a:extLst>
          </p:cNvPr>
          <p:cNvPicPr>
            <a:picLocks noChangeAspect="1"/>
          </p:cNvPicPr>
          <p:nvPr/>
        </p:nvPicPr>
        <p:blipFill>
          <a:blip r:embed="rId5"/>
          <a:stretch>
            <a:fillRect/>
          </a:stretch>
        </p:blipFill>
        <p:spPr>
          <a:xfrm>
            <a:off x="6671684" y="4017984"/>
            <a:ext cx="5053407" cy="14938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5873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79353" y="355600"/>
            <a:ext cx="11056562" cy="584775"/>
          </a:xfrm>
          <a:prstGeom prst="rect">
            <a:avLst/>
          </a:prstGeom>
          <a:noFill/>
        </p:spPr>
        <p:txBody>
          <a:bodyPr wrap="square" rtlCol="0">
            <a:spAutoFit/>
          </a:bodyPr>
          <a:lstStyle/>
          <a:p>
            <a:r>
              <a:rPr lang="en-US" sz="3200" b="1" dirty="0">
                <a:solidFill>
                  <a:srgbClr val="2F2B20"/>
                </a:solidFill>
                <a:latin typeface="Calibri"/>
                <a:cs typeface="Times New Roman"/>
              </a:rPr>
              <a:t>COMMON BARRIERS TO PARTICIPATION IN CLINICAL RESEARCH</a:t>
            </a:r>
            <a:endParaRPr lang="en-US" sz="3200" b="1" dirty="0">
              <a:solidFill>
                <a:srgbClr val="2F2B20"/>
              </a:solidFill>
              <a:latin typeface="Calibri"/>
            </a:endParaRPr>
          </a:p>
        </p:txBody>
      </p:sp>
      <p:sp>
        <p:nvSpPr>
          <p:cNvPr id="10" name="Text Box 2"/>
          <p:cNvSpPr txBox="1">
            <a:spLocks noChangeArrowheads="1"/>
          </p:cNvSpPr>
          <p:nvPr/>
        </p:nvSpPr>
        <p:spPr bwMode="auto">
          <a:xfrm>
            <a:off x="406400" y="1422400"/>
            <a:ext cx="5537200" cy="4762500"/>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r>
              <a:rPr lang="en-US" sz="2400" b="1" dirty="0">
                <a:solidFill>
                  <a:srgbClr val="2F2B20"/>
                </a:solidFill>
                <a:latin typeface="Calibri"/>
                <a:ea typeface="Calibri"/>
                <a:cs typeface="Times New Roman"/>
              </a:rPr>
              <a:t>Scientist –level barriers</a:t>
            </a:r>
            <a:endParaRPr lang="en-US" sz="2400" dirty="0">
              <a:solidFill>
                <a:srgbClr val="2F2B20"/>
              </a:solidFill>
              <a:latin typeface="Calibri"/>
              <a:ea typeface="Calibri"/>
              <a:cs typeface="Times New Roman"/>
            </a:endParaRPr>
          </a:p>
          <a:p>
            <a:pPr marL="223838" indent="-223838">
              <a:buFont typeface="Symbol"/>
              <a:buChar char=""/>
            </a:pPr>
            <a:r>
              <a:rPr lang="en-US" sz="2400" dirty="0">
                <a:solidFill>
                  <a:srgbClr val="2F2B20"/>
                </a:solidFill>
                <a:latin typeface="Calibri"/>
                <a:ea typeface="Calibri"/>
                <a:cs typeface="Times New Roman"/>
              </a:rPr>
              <a:t>lack of innovative recruitment strategies</a:t>
            </a:r>
            <a:r>
              <a:rPr lang="en-US" sz="2400" dirty="0">
                <a:solidFill>
                  <a:srgbClr val="2F2B20"/>
                </a:solidFill>
                <a:latin typeface="Calibri"/>
                <a:ea typeface="Times New Roman"/>
                <a:cs typeface="Arial"/>
              </a:rPr>
              <a:t> </a:t>
            </a:r>
            <a:endParaRPr lang="en-US" sz="2400" dirty="0">
              <a:solidFill>
                <a:srgbClr val="2F2B20"/>
              </a:solidFill>
              <a:latin typeface="Calibri"/>
              <a:ea typeface="Calibri"/>
              <a:cs typeface="Times New Roman"/>
            </a:endParaRPr>
          </a:p>
          <a:p>
            <a:pPr marL="223838" indent="-223838">
              <a:buFont typeface="Symbol"/>
              <a:buChar char=""/>
            </a:pPr>
            <a:r>
              <a:rPr lang="en-US" sz="2400" dirty="0">
                <a:solidFill>
                  <a:srgbClr val="2F2B20"/>
                </a:solidFill>
                <a:latin typeface="Calibri"/>
                <a:ea typeface="Times New Roman"/>
                <a:cs typeface="Arial"/>
              </a:rPr>
              <a:t>lack relationships with community orgs </a:t>
            </a:r>
          </a:p>
          <a:p>
            <a:pPr marL="223838" indent="-223838">
              <a:buFont typeface="Symbol"/>
              <a:buChar char=""/>
            </a:pPr>
            <a:r>
              <a:rPr lang="en-US" sz="2400" dirty="0">
                <a:solidFill>
                  <a:srgbClr val="2F2B20"/>
                </a:solidFill>
                <a:latin typeface="Calibri"/>
                <a:ea typeface="Times New Roman"/>
                <a:cs typeface="Arial"/>
              </a:rPr>
              <a:t>few, if any, minority researchers or staff </a:t>
            </a:r>
            <a:r>
              <a:rPr lang="en-US" sz="2400" b="1" dirty="0">
                <a:solidFill>
                  <a:srgbClr val="2F2B20"/>
                </a:solidFill>
                <a:latin typeface="Calibri"/>
                <a:ea typeface="Calibri"/>
                <a:cs typeface="Times New Roman"/>
              </a:rPr>
              <a:t> </a:t>
            </a:r>
            <a:endParaRPr lang="en-US" sz="2400" dirty="0">
              <a:solidFill>
                <a:srgbClr val="2F2B20"/>
              </a:solidFill>
              <a:latin typeface="Calibri"/>
              <a:ea typeface="Calibri"/>
              <a:cs typeface="Times New Roman"/>
            </a:endParaRPr>
          </a:p>
          <a:p>
            <a:pPr marL="223838" indent="-223838"/>
            <a:endParaRPr lang="en-US" sz="2400" b="1" dirty="0">
              <a:solidFill>
                <a:srgbClr val="2F2B20"/>
              </a:solidFill>
              <a:latin typeface="Calibri"/>
              <a:ea typeface="Calibri"/>
              <a:cs typeface="Times New Roman"/>
            </a:endParaRPr>
          </a:p>
          <a:p>
            <a:pPr marL="223838" indent="-223838"/>
            <a:r>
              <a:rPr lang="en-US" sz="2400" b="1" dirty="0">
                <a:solidFill>
                  <a:srgbClr val="2F2B20"/>
                </a:solidFill>
                <a:latin typeface="Calibri"/>
                <a:ea typeface="Calibri"/>
                <a:cs typeface="Times New Roman"/>
              </a:rPr>
              <a:t>Participant-level barriers</a:t>
            </a:r>
            <a:endParaRPr lang="en-US" sz="2400" dirty="0">
              <a:solidFill>
                <a:srgbClr val="2F2B20"/>
              </a:solidFill>
              <a:latin typeface="Calibri"/>
              <a:ea typeface="Calibri"/>
              <a:cs typeface="Times New Roman"/>
            </a:endParaRPr>
          </a:p>
          <a:p>
            <a:pPr marL="223838" indent="-223838">
              <a:buFont typeface="Symbol"/>
              <a:buChar char=""/>
            </a:pPr>
            <a:r>
              <a:rPr lang="en-US" sz="2400" dirty="0">
                <a:solidFill>
                  <a:srgbClr val="2F2B20"/>
                </a:solidFill>
                <a:latin typeface="Calibri"/>
                <a:ea typeface="Calibri"/>
                <a:cs typeface="Times New Roman"/>
              </a:rPr>
              <a:t>perceived harms, fear, mistrust </a:t>
            </a:r>
          </a:p>
          <a:p>
            <a:pPr marL="223838" indent="-223838">
              <a:buFont typeface="Symbol"/>
              <a:buChar char=""/>
            </a:pPr>
            <a:r>
              <a:rPr lang="en-US" sz="2400" dirty="0">
                <a:solidFill>
                  <a:srgbClr val="2F2B20"/>
                </a:solidFill>
                <a:latin typeface="Calibri"/>
                <a:ea typeface="Calibri"/>
                <a:cs typeface="Times New Roman"/>
              </a:rPr>
              <a:t>costs, transportation, access, convenience</a:t>
            </a:r>
          </a:p>
          <a:p>
            <a:pPr marL="223838" indent="-223838">
              <a:buFont typeface="Symbol"/>
              <a:buChar char=""/>
            </a:pPr>
            <a:r>
              <a:rPr lang="en-US" sz="2400" dirty="0">
                <a:solidFill>
                  <a:srgbClr val="2F2B20"/>
                </a:solidFill>
                <a:latin typeface="Calibri"/>
                <a:ea typeface="Calibri"/>
                <a:cs typeface="Times New Roman"/>
              </a:rPr>
              <a:t>info unavailable in preferred language </a:t>
            </a:r>
          </a:p>
          <a:p>
            <a:pPr marL="223838" indent="-223838">
              <a:buFont typeface="Symbol"/>
              <a:buChar char=""/>
            </a:pPr>
            <a:r>
              <a:rPr lang="en-US" sz="2400" dirty="0">
                <a:solidFill>
                  <a:srgbClr val="2F2B20"/>
                </a:solidFill>
                <a:latin typeface="Calibri"/>
                <a:ea typeface="Calibri"/>
                <a:cs typeface="Times New Roman"/>
              </a:rPr>
              <a:t>lack of knowledge about clinical trials</a:t>
            </a:r>
          </a:p>
          <a:p>
            <a:pPr marL="223838" indent="-223838">
              <a:lnSpc>
                <a:spcPct val="115000"/>
              </a:lnSpc>
            </a:pPr>
            <a:r>
              <a:rPr lang="en-US" sz="2400" b="1" dirty="0">
                <a:solidFill>
                  <a:srgbClr val="2F2B20"/>
                </a:solidFill>
                <a:latin typeface="Calibri"/>
                <a:ea typeface="Calibri"/>
                <a:cs typeface="Times New Roman"/>
              </a:rPr>
              <a:t> </a:t>
            </a:r>
            <a:endParaRPr lang="en-US" sz="2400" dirty="0">
              <a:solidFill>
                <a:srgbClr val="2F2B20"/>
              </a:solidFill>
              <a:latin typeface="Calibri"/>
              <a:ea typeface="Calibri"/>
              <a:cs typeface="Times New Roman"/>
            </a:endParaRPr>
          </a:p>
        </p:txBody>
      </p:sp>
      <p:sp>
        <p:nvSpPr>
          <p:cNvPr id="6" name="Text Box 2">
            <a:extLst>
              <a:ext uri="{FF2B5EF4-FFF2-40B4-BE49-F238E27FC236}">
                <a16:creationId xmlns:a16="http://schemas.microsoft.com/office/drawing/2014/main" xmlns="" id="{6CD9F93F-E9FC-5F4E-8127-7F3A505D9D84}"/>
              </a:ext>
            </a:extLst>
          </p:cNvPr>
          <p:cNvSpPr txBox="1">
            <a:spLocks noChangeArrowheads="1"/>
          </p:cNvSpPr>
          <p:nvPr/>
        </p:nvSpPr>
        <p:spPr bwMode="auto">
          <a:xfrm>
            <a:off x="6118879" y="2256720"/>
            <a:ext cx="5829300" cy="242143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223838" indent="-223838"/>
            <a:r>
              <a:rPr lang="en-US" sz="2400" b="1" dirty="0">
                <a:solidFill>
                  <a:srgbClr val="2F2B20"/>
                </a:solidFill>
                <a:latin typeface="Calibri"/>
                <a:ea typeface="Calibri"/>
                <a:cs typeface="Times New Roman"/>
              </a:rPr>
              <a:t> Study-level barriers</a:t>
            </a:r>
            <a:endParaRPr lang="en-US" sz="2400" dirty="0">
              <a:solidFill>
                <a:srgbClr val="2F2B20"/>
              </a:solidFill>
              <a:latin typeface="Calibri"/>
              <a:ea typeface="Calibri"/>
              <a:cs typeface="Times New Roman"/>
            </a:endParaRPr>
          </a:p>
          <a:p>
            <a:pPr marL="223838" indent="-223838">
              <a:buFont typeface="Symbol"/>
              <a:buChar char=""/>
            </a:pPr>
            <a:r>
              <a:rPr lang="en-US" sz="2400" dirty="0">
                <a:solidFill>
                  <a:srgbClr val="2F2B20"/>
                </a:solidFill>
                <a:latin typeface="Calibri"/>
                <a:ea typeface="Calibri"/>
                <a:cs typeface="Times New Roman"/>
              </a:rPr>
              <a:t>budgets inadequate for recruitment </a:t>
            </a:r>
          </a:p>
          <a:p>
            <a:pPr marL="223838" indent="-223838">
              <a:buFont typeface="Symbol"/>
              <a:buChar char=""/>
            </a:pPr>
            <a:r>
              <a:rPr lang="en-US" sz="2400" dirty="0">
                <a:solidFill>
                  <a:srgbClr val="2F2B20"/>
                </a:solidFill>
                <a:latin typeface="Calibri"/>
                <a:ea typeface="Calibri"/>
                <a:cs typeface="Times New Roman"/>
              </a:rPr>
              <a:t>lack </a:t>
            </a:r>
            <a:r>
              <a:rPr lang="en-US" sz="2400" dirty="0">
                <a:solidFill>
                  <a:srgbClr val="2F2B20"/>
                </a:solidFill>
                <a:latin typeface="Calibri"/>
                <a:ea typeface="Times New Roman"/>
                <a:cs typeface="Arial"/>
              </a:rPr>
              <a:t>resources to translate </a:t>
            </a:r>
          </a:p>
          <a:p>
            <a:pPr marL="223838" indent="-223838">
              <a:buFont typeface="Symbol"/>
              <a:buChar char=""/>
            </a:pPr>
            <a:r>
              <a:rPr lang="en-US" sz="2400" dirty="0">
                <a:solidFill>
                  <a:srgbClr val="2F2B20"/>
                </a:solidFill>
                <a:latin typeface="Calibri"/>
                <a:ea typeface="Times New Roman"/>
                <a:cs typeface="Arial"/>
              </a:rPr>
              <a:t>no expertise to culturally tailor documents </a:t>
            </a:r>
            <a:endParaRPr lang="en-US" sz="2400" dirty="0">
              <a:solidFill>
                <a:srgbClr val="2F2B20"/>
              </a:solidFill>
              <a:latin typeface="Calibri"/>
              <a:ea typeface="Calibri"/>
              <a:cs typeface="Times New Roman"/>
            </a:endParaRPr>
          </a:p>
          <a:p>
            <a:pPr marL="223838" indent="-223838">
              <a:buFont typeface="Symbol"/>
              <a:buChar char=""/>
            </a:pPr>
            <a:r>
              <a:rPr lang="en-US" sz="2400" dirty="0">
                <a:solidFill>
                  <a:srgbClr val="2F2B20"/>
                </a:solidFill>
                <a:latin typeface="Calibri"/>
                <a:ea typeface="Times New Roman"/>
                <a:cs typeface="Arial"/>
              </a:rPr>
              <a:t>lack of culturally congruent research staff </a:t>
            </a:r>
            <a:endParaRPr lang="en-US" sz="2400" dirty="0">
              <a:solidFill>
                <a:srgbClr val="2F2B20"/>
              </a:solidFill>
              <a:latin typeface="Calibri"/>
              <a:ea typeface="Calibri"/>
              <a:cs typeface="Times New Roman"/>
            </a:endParaRPr>
          </a:p>
        </p:txBody>
      </p:sp>
      <p:sp>
        <p:nvSpPr>
          <p:cNvPr id="7" name="TextBox 6">
            <a:extLst>
              <a:ext uri="{FF2B5EF4-FFF2-40B4-BE49-F238E27FC236}">
                <a16:creationId xmlns:a16="http://schemas.microsoft.com/office/drawing/2014/main" xmlns="" id="{528B9D25-B8D7-D246-BCC7-4712D9B181AC}"/>
              </a:ext>
            </a:extLst>
          </p:cNvPr>
          <p:cNvSpPr txBox="1"/>
          <p:nvPr/>
        </p:nvSpPr>
        <p:spPr>
          <a:xfrm>
            <a:off x="1892394" y="5994500"/>
            <a:ext cx="9932895" cy="338554"/>
          </a:xfrm>
          <a:prstGeom prst="rect">
            <a:avLst/>
          </a:prstGeom>
          <a:noFill/>
        </p:spPr>
        <p:txBody>
          <a:bodyPr wrap="square" rtlCol="0">
            <a:spAutoFit/>
          </a:bodyPr>
          <a:lstStyle/>
          <a:p>
            <a:pPr algn="r" defTabSz="914377"/>
            <a:r>
              <a:rPr lang="en-US" sz="1600" b="1" dirty="0">
                <a:solidFill>
                  <a:schemeClr val="tx1">
                    <a:lumMod val="65000"/>
                    <a:lumOff val="35000"/>
                  </a:schemeClr>
                </a:solidFill>
                <a:latin typeface="Avenir Light" panose="020B0402020203020204" pitchFamily="34" charset="77"/>
                <a:cs typeface="Arial" panose="020B0604020202020204" pitchFamily="34" charset="0"/>
              </a:rPr>
              <a:t>@</a:t>
            </a:r>
            <a:r>
              <a:rPr lang="en-US" sz="1600" b="1" dirty="0" err="1">
                <a:solidFill>
                  <a:schemeClr val="tx1">
                    <a:lumMod val="65000"/>
                    <a:lumOff val="35000"/>
                  </a:schemeClr>
                </a:solidFill>
                <a:latin typeface="Avenir Light" panose="020B0402020203020204" pitchFamily="34" charset="77"/>
                <a:cs typeface="Arial" panose="020B0604020202020204" pitchFamily="34" charset="0"/>
              </a:rPr>
              <a:t>DrCHWilkins</a:t>
            </a:r>
            <a:endParaRPr lang="en-US" sz="1600" b="1" dirty="0">
              <a:solidFill>
                <a:schemeClr val="tx1">
                  <a:lumMod val="65000"/>
                  <a:lumOff val="35000"/>
                </a:schemeClr>
              </a:solidFill>
            </a:endParaRPr>
          </a:p>
        </p:txBody>
      </p:sp>
    </p:spTree>
    <p:extLst>
      <p:ext uri="{BB962C8B-B14F-4D97-AF65-F5344CB8AC3E}">
        <p14:creationId xmlns:p14="http://schemas.microsoft.com/office/powerpoint/2010/main" val="29309681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Oval 28"/>
          <p:cNvSpPr/>
          <p:nvPr/>
        </p:nvSpPr>
        <p:spPr>
          <a:xfrm>
            <a:off x="1676399" y="1121344"/>
            <a:ext cx="8915401" cy="5736657"/>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0335" y="1891686"/>
            <a:ext cx="1495425" cy="76611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ounded Rectangle 3"/>
          <p:cNvSpPr/>
          <p:nvPr/>
        </p:nvSpPr>
        <p:spPr>
          <a:xfrm>
            <a:off x="4671710" y="1295400"/>
            <a:ext cx="2924780" cy="2020250"/>
          </a:xfrm>
          <a:prstGeom prst="roundRect">
            <a:avLst/>
          </a:prstGeom>
          <a:solidFill>
            <a:srgbClr val="C0000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itle 22"/>
          <p:cNvSpPr>
            <a:spLocks noGrp="1"/>
          </p:cNvSpPr>
          <p:nvPr>
            <p:ph type="title"/>
          </p:nvPr>
        </p:nvSpPr>
        <p:spPr>
          <a:xfrm>
            <a:off x="3381135" y="34705"/>
            <a:ext cx="6829665" cy="1143000"/>
          </a:xfrm>
        </p:spPr>
        <p:txBody>
          <a:bodyPr>
            <a:normAutofit/>
          </a:bodyPr>
          <a:lstStyle/>
          <a:p>
            <a:r>
              <a:rPr lang="en-US" dirty="0"/>
              <a:t>Trial Innovation Network</a:t>
            </a:r>
            <a:endParaRPr lang="en-US" sz="2800" i="1" dirty="0"/>
          </a:p>
        </p:txBody>
      </p:sp>
      <p:sp>
        <p:nvSpPr>
          <p:cNvPr id="3" name="TextBox 2"/>
          <p:cNvSpPr txBox="1"/>
          <p:nvPr/>
        </p:nvSpPr>
        <p:spPr>
          <a:xfrm>
            <a:off x="4825400" y="1422641"/>
            <a:ext cx="2722284" cy="707886"/>
          </a:xfrm>
          <a:prstGeom prst="rect">
            <a:avLst/>
          </a:prstGeom>
          <a:noFill/>
        </p:spPr>
        <p:txBody>
          <a:bodyPr wrap="none" rtlCol="0">
            <a:spAutoFit/>
          </a:bodyPr>
          <a:lstStyle/>
          <a:p>
            <a:pPr algn="ctr"/>
            <a:r>
              <a:rPr lang="en-US" sz="2800" b="1" i="1" dirty="0">
                <a:solidFill>
                  <a:srgbClr val="FFFFFF"/>
                </a:solidFill>
              </a:rPr>
              <a:t>CTSA Hubs</a:t>
            </a:r>
          </a:p>
          <a:p>
            <a:pPr algn="ctr"/>
            <a:r>
              <a:rPr lang="en-US" sz="1200" b="1" i="1" dirty="0">
                <a:solidFill>
                  <a:srgbClr val="FFFFFF"/>
                </a:solidFill>
              </a:rPr>
              <a:t>&gt;50 major US academic medical centers</a:t>
            </a:r>
          </a:p>
        </p:txBody>
      </p:sp>
      <p:sp>
        <p:nvSpPr>
          <p:cNvPr id="5" name="Rounded Rectangle 4"/>
          <p:cNvSpPr/>
          <p:nvPr/>
        </p:nvSpPr>
        <p:spPr>
          <a:xfrm>
            <a:off x="5310242" y="2120049"/>
            <a:ext cx="1752600" cy="1002419"/>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1" dirty="0">
              <a:solidFill>
                <a:srgbClr val="642F6C"/>
              </a:solidFill>
            </a:endParaRPr>
          </a:p>
        </p:txBody>
      </p:sp>
      <p:sp>
        <p:nvSpPr>
          <p:cNvPr id="6" name="TextBox 5"/>
          <p:cNvSpPr txBox="1"/>
          <p:nvPr/>
        </p:nvSpPr>
        <p:spPr>
          <a:xfrm>
            <a:off x="5578794" y="2265752"/>
            <a:ext cx="1235275" cy="646331"/>
          </a:xfrm>
          <a:prstGeom prst="rect">
            <a:avLst/>
          </a:prstGeom>
          <a:noFill/>
        </p:spPr>
        <p:txBody>
          <a:bodyPr wrap="none" rtlCol="0">
            <a:spAutoFit/>
          </a:bodyPr>
          <a:lstStyle/>
          <a:p>
            <a:pPr algn="ctr"/>
            <a:r>
              <a:rPr lang="en-US" sz="1200" b="1" i="1" dirty="0">
                <a:solidFill>
                  <a:prstClr val="black"/>
                </a:solidFill>
              </a:rPr>
              <a:t>Trial Innovation </a:t>
            </a:r>
          </a:p>
          <a:p>
            <a:pPr algn="ctr"/>
            <a:r>
              <a:rPr lang="en-US" sz="1200" b="1" i="1" dirty="0">
                <a:solidFill>
                  <a:prstClr val="black"/>
                </a:solidFill>
              </a:rPr>
              <a:t>Network Hub </a:t>
            </a:r>
          </a:p>
          <a:p>
            <a:pPr algn="ctr"/>
            <a:r>
              <a:rPr lang="en-US" sz="1200" b="1" i="1" dirty="0">
                <a:solidFill>
                  <a:prstClr val="black"/>
                </a:solidFill>
              </a:rPr>
              <a:t>Liaison Teams</a:t>
            </a:r>
          </a:p>
        </p:txBody>
      </p:sp>
      <p:sp>
        <p:nvSpPr>
          <p:cNvPr id="17" name="Rounded Rectangle 16"/>
          <p:cNvSpPr/>
          <p:nvPr/>
        </p:nvSpPr>
        <p:spPr>
          <a:xfrm>
            <a:off x="2645922" y="3883623"/>
            <a:ext cx="2924780" cy="2020250"/>
          </a:xfrm>
          <a:prstGeom prst="roundRect">
            <a:avLst/>
          </a:prstGeom>
          <a:solidFill>
            <a:srgbClr val="C0000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Trial </a:t>
            </a:r>
          </a:p>
          <a:p>
            <a:pPr algn="ctr"/>
            <a:r>
              <a:rPr lang="en-US" sz="2400" b="1" i="1" dirty="0">
                <a:solidFill>
                  <a:prstClr val="white"/>
                </a:solidFill>
              </a:rPr>
              <a:t>Innovation Centers</a:t>
            </a:r>
          </a:p>
          <a:p>
            <a:pPr algn="ctr"/>
            <a:r>
              <a:rPr lang="en-US" sz="2400" b="1" i="1" dirty="0">
                <a:solidFill>
                  <a:prstClr val="white"/>
                </a:solidFill>
              </a:rPr>
              <a:t>(TICs)</a:t>
            </a:r>
          </a:p>
          <a:p>
            <a:pPr algn="ctr"/>
            <a:r>
              <a:rPr lang="en-US" sz="2000" b="1" i="1" dirty="0">
                <a:solidFill>
                  <a:prstClr val="white"/>
                </a:solidFill>
              </a:rPr>
              <a:t> </a:t>
            </a:r>
            <a:r>
              <a:rPr lang="en-US" sz="1200" b="1" i="1" dirty="0">
                <a:solidFill>
                  <a:prstClr val="white"/>
                </a:solidFill>
              </a:rPr>
              <a:t>Full service coordinating services that can operationalize a clinical trial from study planning, execution, to publication of results</a:t>
            </a:r>
            <a:endParaRPr lang="en-US" sz="2000" b="1" i="1" dirty="0">
              <a:solidFill>
                <a:prstClr val="white"/>
              </a:solidFill>
            </a:endParaRPr>
          </a:p>
        </p:txBody>
      </p:sp>
      <p:sp>
        <p:nvSpPr>
          <p:cNvPr id="18" name="Rounded Rectangle 17"/>
          <p:cNvSpPr/>
          <p:nvPr/>
        </p:nvSpPr>
        <p:spPr>
          <a:xfrm>
            <a:off x="6624202" y="3912250"/>
            <a:ext cx="2924780" cy="2020250"/>
          </a:xfrm>
          <a:prstGeom prst="roundRect">
            <a:avLst/>
          </a:prstGeom>
          <a:solidFill>
            <a:srgbClr val="C00000">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Recruitment Innovation </a:t>
            </a:r>
          </a:p>
          <a:p>
            <a:pPr algn="ctr"/>
            <a:r>
              <a:rPr lang="en-US" sz="2400" b="1" i="1" dirty="0">
                <a:solidFill>
                  <a:prstClr val="white"/>
                </a:solidFill>
              </a:rPr>
              <a:t>Centers</a:t>
            </a:r>
          </a:p>
          <a:p>
            <a:pPr algn="ctr"/>
            <a:r>
              <a:rPr lang="en-US" sz="2400" b="1" i="1" dirty="0">
                <a:solidFill>
                  <a:prstClr val="white"/>
                </a:solidFill>
              </a:rPr>
              <a:t>(RIC)</a:t>
            </a:r>
          </a:p>
          <a:p>
            <a:pPr algn="ctr"/>
            <a:r>
              <a:rPr lang="en-US" sz="1200" b="1" i="1" dirty="0">
                <a:solidFill>
                  <a:prstClr val="white"/>
                </a:solidFill>
              </a:rPr>
              <a:t>Cohort discovery, systematic and novel engagement,  recruitment, and retention and engagement approaches</a:t>
            </a:r>
          </a:p>
        </p:txBody>
      </p:sp>
      <p:sp>
        <p:nvSpPr>
          <p:cNvPr id="16" name="Oval 15"/>
          <p:cNvSpPr/>
          <p:nvPr/>
        </p:nvSpPr>
        <p:spPr>
          <a:xfrm>
            <a:off x="5170906" y="2926325"/>
            <a:ext cx="2031272" cy="1955700"/>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prstClr val="black"/>
                </a:solidFill>
              </a:rPr>
              <a:t>Trial Innovation Network</a:t>
            </a:r>
          </a:p>
        </p:txBody>
      </p:sp>
      <p:cxnSp>
        <p:nvCxnSpPr>
          <p:cNvPr id="8" name="Straight Arrow Connector 7"/>
          <p:cNvCxnSpPr/>
          <p:nvPr/>
        </p:nvCxnSpPr>
        <p:spPr>
          <a:xfrm flipH="1">
            <a:off x="4241654" y="2776856"/>
            <a:ext cx="1180080" cy="1077589"/>
          </a:xfrm>
          <a:prstGeom prst="straightConnector1">
            <a:avLst/>
          </a:prstGeom>
          <a:ln w="127000">
            <a:solidFill>
              <a:schemeClr val="bg1">
                <a:lumMod val="65000"/>
                <a:alpha val="8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5267089" y="5105400"/>
            <a:ext cx="1734023" cy="0"/>
          </a:xfrm>
          <a:prstGeom prst="straightConnector1">
            <a:avLst/>
          </a:prstGeom>
          <a:ln w="127000">
            <a:solidFill>
              <a:schemeClr val="bg1">
                <a:lumMod val="65000"/>
                <a:alpha val="8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876614" y="2776856"/>
            <a:ext cx="1138976" cy="1103403"/>
          </a:xfrm>
          <a:prstGeom prst="straightConnector1">
            <a:avLst/>
          </a:prstGeom>
          <a:ln w="127000">
            <a:solidFill>
              <a:schemeClr val="bg1">
                <a:lumMod val="65000"/>
                <a:alpha val="85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657844" y="458157"/>
            <a:ext cx="1600202" cy="1524000"/>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prstClr val="black"/>
                </a:solidFill>
              </a:rPr>
              <a:t>NIH Institutes</a:t>
            </a:r>
          </a:p>
          <a:p>
            <a:pPr algn="ctr"/>
            <a:r>
              <a:rPr lang="en-US" sz="1400" b="1" dirty="0">
                <a:solidFill>
                  <a:prstClr val="black"/>
                </a:solidFill>
              </a:rPr>
              <a:t>Industry</a:t>
            </a:r>
          </a:p>
          <a:p>
            <a:pPr algn="ctr"/>
            <a:r>
              <a:rPr lang="en-US" sz="1400" b="1" dirty="0">
                <a:solidFill>
                  <a:prstClr val="black"/>
                </a:solidFill>
              </a:rPr>
              <a:t>Foundations</a:t>
            </a:r>
          </a:p>
        </p:txBody>
      </p:sp>
      <p:sp>
        <p:nvSpPr>
          <p:cNvPr id="15" name="Oval 14"/>
          <p:cNvSpPr/>
          <p:nvPr/>
        </p:nvSpPr>
        <p:spPr>
          <a:xfrm>
            <a:off x="7924800" y="1982158"/>
            <a:ext cx="1624182" cy="1589395"/>
          </a:xfrm>
          <a:prstGeom prst="ellipse">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a:solidFill>
                  <a:prstClr val="black"/>
                </a:solidFill>
              </a:rPr>
              <a:t>Partners</a:t>
            </a:r>
          </a:p>
          <a:p>
            <a:pPr algn="ctr"/>
            <a:r>
              <a:rPr lang="en-US" sz="1400" b="1" dirty="0">
                <a:solidFill>
                  <a:prstClr val="black"/>
                </a:solidFill>
              </a:rPr>
              <a:t>Participants</a:t>
            </a:r>
          </a:p>
          <a:p>
            <a:pPr algn="ctr"/>
            <a:r>
              <a:rPr lang="en-US" sz="1400" b="1" dirty="0">
                <a:solidFill>
                  <a:prstClr val="black"/>
                </a:solidFill>
              </a:rPr>
              <a:t>Providers</a:t>
            </a:r>
          </a:p>
          <a:p>
            <a:pPr algn="ctr"/>
            <a:r>
              <a:rPr lang="en-US" sz="1400" b="1" dirty="0">
                <a:solidFill>
                  <a:prstClr val="black"/>
                </a:solidFill>
              </a:rPr>
              <a:t>Public</a:t>
            </a:r>
          </a:p>
        </p:txBody>
      </p:sp>
      <p:sp>
        <p:nvSpPr>
          <p:cNvPr id="10" name="Left Brace 9"/>
          <p:cNvSpPr/>
          <p:nvPr/>
        </p:nvSpPr>
        <p:spPr>
          <a:xfrm>
            <a:off x="2987040" y="822960"/>
            <a:ext cx="917448" cy="2627916"/>
          </a:xfrm>
          <a:prstGeom prst="leftBrace">
            <a:avLst/>
          </a:prstGeom>
          <a:scene3d>
            <a:camera prst="orthographicFront">
              <a:rot lat="21597940" lon="5400000" rev="21594344"/>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11" name="TextBox 10"/>
          <p:cNvSpPr txBox="1"/>
          <p:nvPr/>
        </p:nvSpPr>
        <p:spPr>
          <a:xfrm>
            <a:off x="3269612" y="5867400"/>
            <a:ext cx="5668731" cy="738664"/>
          </a:xfrm>
          <a:prstGeom prst="rect">
            <a:avLst/>
          </a:prstGeom>
          <a:noFill/>
        </p:spPr>
        <p:txBody>
          <a:bodyPr wrap="none" rtlCol="0">
            <a:spAutoFit/>
          </a:bodyPr>
          <a:lstStyle/>
          <a:p>
            <a:pPr algn="ctr"/>
            <a:r>
              <a:rPr lang="en-US" sz="1400" b="1" i="1" u="sng" dirty="0">
                <a:solidFill>
                  <a:srgbClr val="C00000"/>
                </a:solidFill>
              </a:rPr>
              <a:t>Key Elements of the Network </a:t>
            </a:r>
          </a:p>
          <a:p>
            <a:pPr lvl="1" algn="ctr"/>
            <a:r>
              <a:rPr lang="en-US" sz="1400" b="1" i="1" dirty="0">
                <a:solidFill>
                  <a:prstClr val="black"/>
                </a:solidFill>
              </a:rPr>
              <a:t>3 Central Academic IRBs, Master Contracting, Recruitment System,</a:t>
            </a:r>
          </a:p>
          <a:p>
            <a:pPr lvl="1" algn="ctr"/>
            <a:r>
              <a:rPr lang="en-US" sz="1400" b="1" i="1" dirty="0">
                <a:solidFill>
                  <a:prstClr val="black"/>
                </a:solidFill>
              </a:rPr>
              <a:t>Infrastructure and Support for Site Based Research</a:t>
            </a:r>
          </a:p>
        </p:txBody>
      </p:sp>
      <p:pic>
        <p:nvPicPr>
          <p:cNvPr id="19"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70577" y="1069285"/>
            <a:ext cx="8031930" cy="519949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1017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25934" y="152400"/>
            <a:ext cx="8789667" cy="1143000"/>
          </a:xfrm>
        </p:spPr>
        <p:txBody>
          <a:bodyPr>
            <a:normAutofit/>
          </a:bodyPr>
          <a:lstStyle/>
          <a:p>
            <a:r>
              <a:rPr lang="en-US" dirty="0"/>
              <a:t>NIH Clinical Trials</a:t>
            </a:r>
            <a:br>
              <a:rPr lang="en-US" dirty="0"/>
            </a:br>
            <a:r>
              <a:rPr lang="en-US" sz="2800" i="1" dirty="0"/>
              <a:t>Opportunity for Operational Innovation and Excellence</a:t>
            </a:r>
          </a:p>
        </p:txBody>
      </p:sp>
      <p:graphicFrame>
        <p:nvGraphicFramePr>
          <p:cNvPr id="7" name="Content Placeholder 6"/>
          <p:cNvGraphicFramePr>
            <a:graphicFrameLocks noGrp="1"/>
          </p:cNvGraphicFramePr>
          <p:nvPr>
            <p:ph sz="half" idx="1"/>
            <p:extLst/>
          </p:nvPr>
        </p:nvGraphicFramePr>
        <p:xfrm>
          <a:off x="1771254" y="1825481"/>
          <a:ext cx="2761010" cy="274161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725933" y="1379859"/>
            <a:ext cx="2999026" cy="461665"/>
          </a:xfrm>
          <a:prstGeom prst="rect">
            <a:avLst/>
          </a:prstGeom>
          <a:noFill/>
        </p:spPr>
        <p:txBody>
          <a:bodyPr wrap="none" rtlCol="0">
            <a:spAutoFit/>
          </a:bodyPr>
          <a:lstStyle/>
          <a:p>
            <a:r>
              <a:rPr lang="en-US" sz="2400" b="1" i="1" dirty="0">
                <a:solidFill>
                  <a:prstClr val="black"/>
                </a:solidFill>
              </a:rPr>
              <a:t>NIH Budget – FY 2015 </a:t>
            </a:r>
          </a:p>
        </p:txBody>
      </p:sp>
      <p:sp>
        <p:nvSpPr>
          <p:cNvPr id="9" name="TextBox 8"/>
          <p:cNvSpPr txBox="1"/>
          <p:nvPr/>
        </p:nvSpPr>
        <p:spPr>
          <a:xfrm>
            <a:off x="3024128" y="2063505"/>
            <a:ext cx="910827" cy="430887"/>
          </a:xfrm>
          <a:prstGeom prst="rect">
            <a:avLst/>
          </a:prstGeom>
          <a:noFill/>
        </p:spPr>
        <p:txBody>
          <a:bodyPr wrap="none" rtlCol="0">
            <a:spAutoFit/>
          </a:bodyPr>
          <a:lstStyle/>
          <a:p>
            <a:r>
              <a:rPr lang="en-US" sz="2200" b="1" i="1" dirty="0">
                <a:solidFill>
                  <a:prstClr val="white"/>
                </a:solidFill>
              </a:rPr>
              <a:t>$3.2 B</a:t>
            </a:r>
          </a:p>
        </p:txBody>
      </p:sp>
      <p:sp>
        <p:nvSpPr>
          <p:cNvPr id="10" name="TextBox 9"/>
          <p:cNvSpPr txBox="1"/>
          <p:nvPr/>
        </p:nvSpPr>
        <p:spPr>
          <a:xfrm>
            <a:off x="2605443" y="3534641"/>
            <a:ext cx="1053494" cy="430887"/>
          </a:xfrm>
          <a:prstGeom prst="rect">
            <a:avLst/>
          </a:prstGeom>
          <a:noFill/>
        </p:spPr>
        <p:txBody>
          <a:bodyPr wrap="none" rtlCol="0">
            <a:spAutoFit/>
          </a:bodyPr>
          <a:lstStyle/>
          <a:p>
            <a:r>
              <a:rPr lang="en-US" sz="2200" b="1" i="1" dirty="0">
                <a:solidFill>
                  <a:prstClr val="white"/>
                </a:solidFill>
              </a:rPr>
              <a:t>$27.1 B</a:t>
            </a:r>
          </a:p>
        </p:txBody>
      </p:sp>
      <p:sp>
        <p:nvSpPr>
          <p:cNvPr id="12" name="TextBox 11"/>
          <p:cNvSpPr txBox="1"/>
          <p:nvPr/>
        </p:nvSpPr>
        <p:spPr>
          <a:xfrm>
            <a:off x="4320545" y="1780741"/>
            <a:ext cx="918649" cy="646331"/>
          </a:xfrm>
          <a:prstGeom prst="rect">
            <a:avLst/>
          </a:prstGeom>
          <a:noFill/>
        </p:spPr>
        <p:txBody>
          <a:bodyPr wrap="none" rtlCol="0">
            <a:spAutoFit/>
          </a:bodyPr>
          <a:lstStyle/>
          <a:p>
            <a:pPr algn="ctr"/>
            <a:r>
              <a:rPr lang="en-US" b="1" i="1" dirty="0">
                <a:solidFill>
                  <a:prstClr val="black">
                    <a:lumMod val="75000"/>
                    <a:lumOff val="25000"/>
                  </a:prstClr>
                </a:solidFill>
              </a:rPr>
              <a:t>Clinical </a:t>
            </a:r>
          </a:p>
          <a:p>
            <a:pPr algn="ctr"/>
            <a:r>
              <a:rPr lang="en-US" b="1" i="1" dirty="0">
                <a:solidFill>
                  <a:prstClr val="black">
                    <a:lumMod val="75000"/>
                    <a:lumOff val="25000"/>
                  </a:prstClr>
                </a:solidFill>
              </a:rPr>
              <a:t>Trials</a:t>
            </a:r>
          </a:p>
        </p:txBody>
      </p:sp>
      <p:cxnSp>
        <p:nvCxnSpPr>
          <p:cNvPr id="14" name="Straight Arrow Connector 13"/>
          <p:cNvCxnSpPr/>
          <p:nvPr/>
        </p:nvCxnSpPr>
        <p:spPr>
          <a:xfrm flipH="1">
            <a:off x="3909316" y="1998558"/>
            <a:ext cx="463847" cy="12868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049413" y="2415629"/>
            <a:ext cx="644728" cy="338554"/>
          </a:xfrm>
          <a:prstGeom prst="rect">
            <a:avLst/>
          </a:prstGeom>
          <a:noFill/>
        </p:spPr>
        <p:txBody>
          <a:bodyPr wrap="none" rtlCol="0">
            <a:spAutoFit/>
          </a:bodyPr>
          <a:lstStyle/>
          <a:p>
            <a:r>
              <a:rPr lang="en-US" sz="1600" b="1" i="1" dirty="0">
                <a:solidFill>
                  <a:srgbClr val="FFFFFF"/>
                </a:solidFill>
              </a:rPr>
              <a:t>~10%</a:t>
            </a:r>
          </a:p>
        </p:txBody>
      </p:sp>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88084" y="1322732"/>
            <a:ext cx="3352800" cy="100128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421645" y="5096145"/>
            <a:ext cx="4846160" cy="646331"/>
          </a:xfrm>
          <a:prstGeom prst="rect">
            <a:avLst/>
          </a:prstGeom>
          <a:noFill/>
        </p:spPr>
        <p:txBody>
          <a:bodyPr wrap="square" rtlCol="0">
            <a:spAutoFit/>
          </a:bodyPr>
          <a:lstStyle/>
          <a:p>
            <a:r>
              <a:rPr lang="en-US" sz="1200" dirty="0">
                <a:solidFill>
                  <a:prstClr val="black"/>
                </a:solidFill>
              </a:rPr>
              <a:t>NIH Budget Office; </a:t>
            </a:r>
            <a:r>
              <a:rPr lang="en-US" sz="1200" dirty="0" err="1">
                <a:solidFill>
                  <a:prstClr val="black"/>
                </a:solidFill>
              </a:rPr>
              <a:t>Mullard</a:t>
            </a:r>
            <a:r>
              <a:rPr lang="en-US" sz="1200" dirty="0">
                <a:solidFill>
                  <a:prstClr val="black"/>
                </a:solidFill>
              </a:rPr>
              <a:t> A. Nature Reviews Drug Disc 2016; </a:t>
            </a:r>
            <a:r>
              <a:rPr lang="en-US" sz="1200" dirty="0">
                <a:solidFill>
                  <a:prstClr val="black"/>
                </a:solidFill>
                <a:hlinkClick r:id="rId5"/>
              </a:rPr>
              <a:t>GAO Report</a:t>
            </a:r>
            <a:r>
              <a:rPr lang="en-US" sz="1200" dirty="0">
                <a:solidFill>
                  <a:prstClr val="black"/>
                </a:solidFill>
              </a:rPr>
              <a:t>, 2016; </a:t>
            </a:r>
            <a:r>
              <a:rPr lang="en-US" sz="1200" i="1" dirty="0">
                <a:solidFill>
                  <a:prstClr val="black"/>
                </a:solidFill>
                <a:hlinkClick r:id="rId6"/>
              </a:rPr>
              <a:t>Innovation for Healthier Americans</a:t>
            </a:r>
            <a:r>
              <a:rPr lang="en-US" sz="1200" i="1" dirty="0">
                <a:solidFill>
                  <a:prstClr val="black"/>
                </a:solidFill>
              </a:rPr>
              <a:t>, 2015; </a:t>
            </a:r>
            <a:r>
              <a:rPr lang="en-US" sz="1200" dirty="0">
                <a:solidFill>
                  <a:prstClr val="black"/>
                </a:solidFill>
              </a:rPr>
              <a:t>Hudson KL, Lauer MS, Collins FS. JAMA 2016. </a:t>
            </a:r>
          </a:p>
        </p:txBody>
      </p:sp>
      <p:pic>
        <p:nvPicPr>
          <p:cNvPr id="3075"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948937" y="2818142"/>
            <a:ext cx="2837291" cy="39988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753111" y="3277685"/>
            <a:ext cx="2033116" cy="1084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1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11068" y="2702294"/>
            <a:ext cx="2097851" cy="27266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9388398"/>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s>
</file>

<file path=ppt/theme/theme1.xml><?xml version="1.0" encoding="utf-8"?>
<a:theme xmlns:a="http://schemas.openxmlformats.org/drawingml/2006/main" name="2_Office Theme">
  <a:themeElements>
    <a:clrScheme name="VUMC">
      <a:dk1>
        <a:srgbClr val="000000"/>
      </a:dk1>
      <a:lt1>
        <a:srgbClr val="FFFFFF"/>
      </a:lt1>
      <a:dk2>
        <a:srgbClr val="000000"/>
      </a:dk2>
      <a:lt2>
        <a:srgbClr val="FFFFFF"/>
      </a:lt2>
      <a:accent1>
        <a:srgbClr val="0070C0"/>
      </a:accent1>
      <a:accent2>
        <a:srgbClr val="FFCC00"/>
      </a:accent2>
      <a:accent3>
        <a:srgbClr val="729900"/>
      </a:accent3>
      <a:accent4>
        <a:srgbClr val="C00000"/>
      </a:accent4>
      <a:accent5>
        <a:srgbClr val="FFFFFF"/>
      </a:accent5>
      <a:accent6>
        <a:srgbClr val="663300"/>
      </a:accent6>
      <a:hlink>
        <a:srgbClr val="0070C0"/>
      </a:hlink>
      <a:folHlink>
        <a:srgbClr val="C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UMC swoosh">
  <a:themeElements>
    <a:clrScheme name="Vanderbilt primary">
      <a:dk1>
        <a:sysClr val="windowText" lastClr="000000"/>
      </a:dk1>
      <a:lt1>
        <a:sysClr val="window" lastClr="FFFFFF"/>
      </a:lt1>
      <a:dk2>
        <a:srgbClr val="2A2A86"/>
      </a:dk2>
      <a:lt2>
        <a:srgbClr val="EEECE1"/>
      </a:lt2>
      <a:accent1>
        <a:srgbClr val="A28448"/>
      </a:accent1>
      <a:accent2>
        <a:srgbClr val="005DA4"/>
      </a:accent2>
      <a:accent3>
        <a:srgbClr val="005941"/>
      </a:accent3>
      <a:accent4>
        <a:srgbClr val="9E0621"/>
      </a:accent4>
      <a:accent5>
        <a:srgbClr val="C85C1A"/>
      </a:accent5>
      <a:accent6>
        <a:srgbClr val="6B752A"/>
      </a:accent6>
      <a:hlink>
        <a:srgbClr val="7A054A"/>
      </a:hlink>
      <a:folHlink>
        <a:srgbClr val="6D6E7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DEAS_Slide Master_V2">
  <a:themeElements>
    <a:clrScheme name="Custom 20">
      <a:dk1>
        <a:srgbClr val="2F2B20"/>
      </a:dk1>
      <a:lt1>
        <a:srgbClr val="FFFFFF"/>
      </a:lt1>
      <a:dk2>
        <a:srgbClr val="00487E"/>
      </a:dk2>
      <a:lt2>
        <a:srgbClr val="0070C0"/>
      </a:lt2>
      <a:accent1>
        <a:srgbClr val="00487E"/>
      </a:accent1>
      <a:accent2>
        <a:srgbClr val="7F7F7F"/>
      </a:accent2>
      <a:accent3>
        <a:srgbClr val="00487E"/>
      </a:accent3>
      <a:accent4>
        <a:srgbClr val="58257F"/>
      </a:accent4>
      <a:accent5>
        <a:srgbClr val="7F7F7F"/>
      </a:accent5>
      <a:accent6>
        <a:srgbClr val="58257F"/>
      </a:accent6>
      <a:hlink>
        <a:srgbClr val="00487E"/>
      </a:hlink>
      <a:folHlink>
        <a:srgbClr val="58257F"/>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All of Us Arial Theme 111016">
  <a:themeElements>
    <a:clrScheme name="All of Us 082516">
      <a:dk1>
        <a:srgbClr val="262261"/>
      </a:dk1>
      <a:lt1>
        <a:srgbClr val="FFFFFF"/>
      </a:lt1>
      <a:dk2>
        <a:srgbClr val="3E8EDE"/>
      </a:dk2>
      <a:lt2>
        <a:srgbClr val="F1F2F2"/>
      </a:lt2>
      <a:accent1>
        <a:srgbClr val="262261"/>
      </a:accent1>
      <a:accent2>
        <a:srgbClr val="3E8EDE"/>
      </a:accent2>
      <a:accent3>
        <a:srgbClr val="BFBFBF"/>
      </a:accent3>
      <a:accent4>
        <a:srgbClr val="ED2024"/>
      </a:accent4>
      <a:accent5>
        <a:srgbClr val="919191"/>
      </a:accent5>
      <a:accent6>
        <a:srgbClr val="441114"/>
      </a:accent6>
      <a:hlink>
        <a:srgbClr val="262261"/>
      </a:hlink>
      <a:folHlink>
        <a:srgbClr val="4411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914400" indent="-914400">
          <a:lnSpc>
            <a:spcPts val="5400"/>
          </a:lnSpc>
          <a:spcBef>
            <a:spcPts val="2400"/>
          </a:spcBef>
          <a:buFont typeface="AppleSymbols" charset="0"/>
          <a:buChar char="⦿"/>
          <a:defRPr sz="4000" dirty="0" smtClean="0"/>
        </a:defPPr>
      </a:lstStyle>
    </a:txDef>
  </a:objectDefaults>
  <a:extraClrSchemeLst/>
  <a:extLst>
    <a:ext uri="{05A4C25C-085E-4340-85A3-A5531E510DB2}">
      <thm15:themeFamily xmlns:thm15="http://schemas.microsoft.com/office/thememl/2012/main" name="All of Us Deck Template_11.10.16 PM" id="{F67DB186-7260-1E4A-9894-02FCAD795D7E}" vid="{051968A6-1511-544E-8320-B417936A3EFE}"/>
    </a:ext>
  </a:extLst>
</a:theme>
</file>

<file path=ppt/theme/theme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5798</TotalTime>
  <Words>3938</Words>
  <Application>Microsoft Macintosh PowerPoint</Application>
  <PresentationFormat>Widescreen</PresentationFormat>
  <Paragraphs>514</Paragraphs>
  <Slides>42</Slides>
  <Notes>28</Notes>
  <HiddenSlides>0</HiddenSlides>
  <MMClips>0</MMClips>
  <ScaleCrop>false</ScaleCrop>
  <HeadingPairs>
    <vt:vector size="6" baseType="variant">
      <vt:variant>
        <vt:lpstr>Fonts Used</vt:lpstr>
      </vt:variant>
      <vt:variant>
        <vt:i4>24</vt:i4>
      </vt:variant>
      <vt:variant>
        <vt:lpstr>Theme</vt:lpstr>
      </vt:variant>
      <vt:variant>
        <vt:i4>13</vt:i4>
      </vt:variant>
      <vt:variant>
        <vt:lpstr>Slide Titles</vt:lpstr>
      </vt:variant>
      <vt:variant>
        <vt:i4>42</vt:i4>
      </vt:variant>
    </vt:vector>
  </HeadingPairs>
  <TitlesOfParts>
    <vt:vector size="79" baseType="lpstr">
      <vt:lpstr>.AppleSystemUIFont</vt:lpstr>
      <vt:lpstr>Abadi MT Condensed Light</vt:lpstr>
      <vt:lpstr>AppleSymbols</vt:lpstr>
      <vt:lpstr>Arial Black</vt:lpstr>
      <vt:lpstr>Arial Narrow</vt:lpstr>
      <vt:lpstr>Avenir</vt:lpstr>
      <vt:lpstr>Avenir Book</vt:lpstr>
      <vt:lpstr>Avenir Heavy</vt:lpstr>
      <vt:lpstr>Avenir Light</vt:lpstr>
      <vt:lpstr>Avenir Next Condensed</vt:lpstr>
      <vt:lpstr>Avenir Roman</vt:lpstr>
      <vt:lpstr>Calibri</vt:lpstr>
      <vt:lpstr>Calibri Light</vt:lpstr>
      <vt:lpstr>Courier New</vt:lpstr>
      <vt:lpstr>ＭＳ Ｐゴシック</vt:lpstr>
      <vt:lpstr>Symbol</vt:lpstr>
      <vt:lpstr>Times New Roman</vt:lpstr>
      <vt:lpstr>Trebuchet MS</vt:lpstr>
      <vt:lpstr>Tw Cen MT</vt:lpstr>
      <vt:lpstr>Univers 47 Condensed Light</vt:lpstr>
      <vt:lpstr>Wingdings</vt:lpstr>
      <vt:lpstr>Wingdings 2</vt:lpstr>
      <vt:lpstr>ヒラギノ角ゴ Pro W3</vt:lpstr>
      <vt:lpstr>Arial</vt:lpstr>
      <vt:lpstr>2_Office Theme</vt:lpstr>
      <vt:lpstr>VUMC swoosh</vt:lpstr>
      <vt:lpstr>IDEAS_Slide Master_V2</vt:lpstr>
      <vt:lpstr>1_Office Theme</vt:lpstr>
      <vt:lpstr>16_Office Theme</vt:lpstr>
      <vt:lpstr>3_Office Theme</vt:lpstr>
      <vt:lpstr>All of Us Arial Theme 111016</vt:lpstr>
      <vt:lpstr>17_Office Theme</vt:lpstr>
      <vt:lpstr>Median</vt:lpstr>
      <vt:lpstr>Office Theme</vt:lpstr>
      <vt:lpstr>4_Office Theme</vt:lpstr>
      <vt:lpstr>5_Office Theme</vt:lpstr>
      <vt:lpstr>7_Office Theme</vt:lpstr>
      <vt:lpstr>PowerPoint Presentation</vt:lpstr>
      <vt:lpstr>Disclosures as of October 9, 2020:  son Consuelo H. Wilkins, MD, MSCI Vice President for Health Equity, Vanderbilt University Medical Center  Associate Dean for Health Equity, Vanderbilt University School of Medicine Professor of Medicine, Vanderbilt University School of Medicine Executive Director, Meharry-Vanderbilt Alliance                                        Twitter: @DrCHWilkins </vt:lpstr>
      <vt:lpstr>PowerPoint Presentation</vt:lpstr>
      <vt:lpstr>PowerPoint Presentation</vt:lpstr>
      <vt:lpstr>Clinical Research  Public Health Needs</vt:lpstr>
      <vt:lpstr>Populations Underrepresented in Research</vt:lpstr>
      <vt:lpstr>PowerPoint Presentation</vt:lpstr>
      <vt:lpstr>Trial Innovation Network</vt:lpstr>
      <vt:lpstr>NIH Clinical Trials Opportunity for Operational Innovation and Excellence</vt:lpstr>
      <vt:lpstr>Clinical Trials – Key Roadblocks</vt:lpstr>
      <vt:lpstr>Trial Innovation Network: Vision</vt:lpstr>
      <vt:lpstr>Trial Innovation Network Long Term Strategic Goal</vt:lpstr>
      <vt:lpstr>Recruitment Innovation Center Results of a CTSA Capabilities Assessment Survey</vt:lpstr>
      <vt:lpstr>Overview</vt:lpstr>
      <vt:lpstr>Purpose/Aims of RIC Survey</vt:lpstr>
      <vt:lpstr>Methods</vt:lpstr>
      <vt:lpstr>Findings – Descriptive Statistics</vt:lpstr>
      <vt:lpstr>Recruitment and Retention Goals</vt:lpstr>
      <vt:lpstr>RIC Services- Most to Least Useful</vt:lpstr>
      <vt:lpstr>PowerPoint Presentation</vt:lpstr>
      <vt:lpstr>Researchers Registry Access</vt:lpstr>
      <vt:lpstr>What Methods are Believed Most Effective?</vt:lpstr>
      <vt:lpstr>Why engage communities in research?</vt:lpstr>
      <vt:lpstr>What is engagement?</vt:lpstr>
      <vt:lpstr>Engagement is Distinct from Recruitment</vt:lpstr>
      <vt:lpstr>The history of community engagement</vt:lpstr>
      <vt:lpstr>PowerPoint Presentation</vt:lpstr>
      <vt:lpstr>Health Inequities &amp; COVID-19 @DrCHWilkins</vt:lpstr>
      <vt:lpstr>Health Inequities &amp; COVID-19 @DrCHWilkins</vt:lpstr>
      <vt:lpstr>Community Engagement Studios</vt:lpstr>
      <vt:lpstr>PowerPoint Presentation</vt:lpstr>
      <vt:lpstr>Accelerating Minority Recruitment: FasterTogether</vt:lpstr>
      <vt:lpstr>AIMS of Faster Together: Enhancing Minority Recruitment</vt:lpstr>
      <vt:lpstr>Faster Together: Culturally Tailoring Recruitment Materials</vt:lpstr>
      <vt:lpstr>Testing Culturally Tailored Recruitment</vt:lpstr>
      <vt:lpstr>ADAPTABLE: Pragmatic study of aspirin for secondary prevention in heart disease</vt:lpstr>
      <vt:lpstr>Faster Together: Community Informed Recruitment Plans</vt:lpstr>
      <vt:lpstr>Faster Together: Training Recruiters to Better Engage Minorities </vt:lpstr>
      <vt:lpstr>FasterTogether: Mass Open Online Course for Enhancing Minority Recruitment in Clinical Trials</vt:lpstr>
      <vt:lpstr>Videos</vt:lpstr>
      <vt:lpstr>Interviews with Research Participants</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Friedman, Elisa Corinne</dc:creator>
  <cp:lastModifiedBy>Consuelo H. Wilkins, MD, MSCI</cp:lastModifiedBy>
  <cp:revision>44</cp:revision>
  <dcterms:created xsi:type="dcterms:W3CDTF">2020-08-23T21:22:16Z</dcterms:created>
  <dcterms:modified xsi:type="dcterms:W3CDTF">2020-10-11T21:26:23Z</dcterms:modified>
</cp:coreProperties>
</file>