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75" r:id="rId3"/>
  </p:sldMasterIdLst>
  <p:notesMasterIdLst>
    <p:notesMasterId r:id="rId39"/>
  </p:notesMasterIdLst>
  <p:sldIdLst>
    <p:sldId id="256" r:id="rId4"/>
    <p:sldId id="277" r:id="rId5"/>
    <p:sldId id="281" r:id="rId6"/>
    <p:sldId id="343" r:id="rId7"/>
    <p:sldId id="283" r:id="rId8"/>
    <p:sldId id="285" r:id="rId9"/>
    <p:sldId id="292" r:id="rId10"/>
    <p:sldId id="291" r:id="rId11"/>
    <p:sldId id="2145706977" r:id="rId12"/>
    <p:sldId id="1009" r:id="rId13"/>
    <p:sldId id="2145707007" r:id="rId14"/>
    <p:sldId id="2145706998" r:id="rId15"/>
    <p:sldId id="262" r:id="rId16"/>
    <p:sldId id="266" r:id="rId17"/>
    <p:sldId id="2145706994" r:id="rId18"/>
    <p:sldId id="377" r:id="rId19"/>
    <p:sldId id="2145706972" r:id="rId20"/>
    <p:sldId id="2145706999" r:id="rId21"/>
    <p:sldId id="2145706995" r:id="rId22"/>
    <p:sldId id="2145706992" r:id="rId23"/>
    <p:sldId id="354" r:id="rId24"/>
    <p:sldId id="2145706986" r:id="rId25"/>
    <p:sldId id="2145707000" r:id="rId26"/>
    <p:sldId id="2145707002" r:id="rId27"/>
    <p:sldId id="2145707003" r:id="rId28"/>
    <p:sldId id="2145707008" r:id="rId29"/>
    <p:sldId id="2145706985" r:id="rId30"/>
    <p:sldId id="2145707004" r:id="rId31"/>
    <p:sldId id="2145706964" r:id="rId32"/>
    <p:sldId id="2145707005" r:id="rId33"/>
    <p:sldId id="2145706955" r:id="rId34"/>
    <p:sldId id="271" r:id="rId35"/>
    <p:sldId id="2145706933" r:id="rId36"/>
    <p:sldId id="2145706959" r:id="rId37"/>
    <p:sldId id="2145706967" r:id="rId38"/>
  </p:sldIdLst>
  <p:sldSz cx="12192000" cy="6858000"/>
  <p:notesSz cx="6858000" cy="9144000"/>
  <p:embeddedFontLs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3" roundtripDataSignature="AMtx7mj1Ai5PEZ7h2otZQobAFJm3GTbNv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ford, Melissa" initials="BM" lastIdx="2" clrIdx="0">
    <p:extLst>
      <p:ext uri="{19B8F6BF-5375-455C-9EA6-DF929625EA0E}">
        <p15:presenceInfo xmlns:p15="http://schemas.microsoft.com/office/powerpoint/2012/main" userId="Basford, Melissa" providerId="None"/>
      </p:ext>
    </p:extLst>
  </p:cmAuthor>
  <p:cmAuthor id="2" name="Sheri Schully" initials="" lastIdx="1" clrIdx="1"/>
  <p:cmAuthor id="3" name="Anonymous" initials="" lastIdx="1" clrIdx="2"/>
  <p:cmAuthor id="4" name="Tamara Litwin" initials="" lastIdx="1" clrIdx="3"/>
  <p:cmAuthor id="5" name="Berman, Lew (NIH/OD) [E]" initials="BL([" lastIdx="1" clrIdx="4">
    <p:extLst>
      <p:ext uri="{19B8F6BF-5375-455C-9EA6-DF929625EA0E}">
        <p15:presenceInfo xmlns:p15="http://schemas.microsoft.com/office/powerpoint/2012/main" userId="S::bermanle@nih.gov::08a44410-8e91-44a9-aded-eee237d80e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34C8F7-77CF-4CF4-8ACA-F19C808CAA1D}" v="2" dt="2022-06-07T12:26:42.939"/>
  </p1510:revLst>
</p1510:revInfo>
</file>

<file path=ppt/tableStyles.xml><?xml version="1.0" encoding="utf-8"?>
<a:tblStyleLst xmlns:a="http://schemas.openxmlformats.org/drawingml/2006/main" def="{F02A70E6-0F13-40C4-865C-7E492227FB65}">
  <a:tblStyle styleId="{F02A70E6-0F13-40C4-865C-7E492227FB6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35F6D23-F8B0-4909-9546-99D8A6640B70}"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a:tcStyle>
        <a:tcBdr/>
        <a:fill>
          <a:solidFill>
            <a:srgbClr val="CBCBD1"/>
          </a:solidFill>
        </a:fill>
      </a:tcStyle>
    </a:band1H>
    <a:band2H>
      <a:tcTxStyle/>
      <a:tcStyle>
        <a:tcBdr/>
      </a:tcStyle>
    </a:band2H>
    <a:band1V>
      <a:tcTxStyle/>
      <a:tcStyle>
        <a:tcBdr/>
        <a:fill>
          <a:solidFill>
            <a:srgbClr val="CBCBD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8D41735-9716-464E-B84F-C2B8419C2AAA}"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69AE66-B973-4F99-9344-8DC45970D071}"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snapToGrid="0">
      <p:cViewPr varScale="1">
        <p:scale>
          <a:sx n="110" d="100"/>
          <a:sy n="110" d="100"/>
        </p:scale>
        <p:origin x="594" y="96"/>
      </p:cViewPr>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17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17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73"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177"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180" Type="http://schemas.microsoft.com/office/2015/10/relationships/revisionInfo" Target="revisionInfo.xml"/><Relationship Id="rId8" Type="http://schemas.openxmlformats.org/officeDocument/2006/relationships/slide" Target="slides/slide5.xml"/><Relationship Id="rId176"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font" Target="fonts/font2.fntdata"/><Relationship Id="rId174" Type="http://schemas.openxmlformats.org/officeDocument/2006/relationships/commentAuthors" Target="commentAuthors.xml"/><Relationship Id="rId17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man, Lew (NIH/OD) [E]" userId="08a44410-8e91-44a9-aded-eee237d80e85" providerId="ADAL" clId="{7F34C8F7-77CF-4CF4-8ACA-F19C808CAA1D}"/>
    <pc:docChg chg="undo custSel delSld modSld sldOrd">
      <pc:chgData name="Berman, Lew (NIH/OD) [E]" userId="08a44410-8e91-44a9-aded-eee237d80e85" providerId="ADAL" clId="{7F34C8F7-77CF-4CF4-8ACA-F19C808CAA1D}" dt="2022-06-07T12:26:46.357" v="124" actId="1076"/>
      <pc:docMkLst>
        <pc:docMk/>
      </pc:docMkLst>
      <pc:sldChg chg="modSp mod">
        <pc:chgData name="Berman, Lew (NIH/OD) [E]" userId="08a44410-8e91-44a9-aded-eee237d80e85" providerId="ADAL" clId="{7F34C8F7-77CF-4CF4-8ACA-F19C808CAA1D}" dt="2022-06-07T12:25:32.175" v="119" actId="1036"/>
        <pc:sldMkLst>
          <pc:docMk/>
          <pc:sldMk cId="0" sldId="262"/>
        </pc:sldMkLst>
        <pc:spChg chg="mod">
          <ac:chgData name="Berman, Lew (NIH/OD) [E]" userId="08a44410-8e91-44a9-aded-eee237d80e85" providerId="ADAL" clId="{7F34C8F7-77CF-4CF4-8ACA-F19C808CAA1D}" dt="2022-06-07T12:25:32.175" v="119" actId="1036"/>
          <ac:spMkLst>
            <pc:docMk/>
            <pc:sldMk cId="0" sldId="262"/>
            <ac:spMk id="2" creationId="{4C58594B-3087-453B-9A56-54D4164DB342}"/>
          </ac:spMkLst>
        </pc:spChg>
      </pc:sldChg>
      <pc:sldChg chg="modSp mod">
        <pc:chgData name="Berman, Lew (NIH/OD) [E]" userId="08a44410-8e91-44a9-aded-eee237d80e85" providerId="ADAL" clId="{7F34C8F7-77CF-4CF4-8ACA-F19C808CAA1D}" dt="2022-06-07T12:20:21.352" v="70" actId="20577"/>
        <pc:sldMkLst>
          <pc:docMk/>
          <pc:sldMk cId="0" sldId="271"/>
        </pc:sldMkLst>
        <pc:spChg chg="mod">
          <ac:chgData name="Berman, Lew (NIH/OD) [E]" userId="08a44410-8e91-44a9-aded-eee237d80e85" providerId="ADAL" clId="{7F34C8F7-77CF-4CF4-8ACA-F19C808CAA1D}" dt="2022-06-07T12:20:21.352" v="70" actId="20577"/>
          <ac:spMkLst>
            <pc:docMk/>
            <pc:sldMk cId="0" sldId="271"/>
            <ac:spMk id="488" creationId="{00000000-0000-0000-0000-000000000000}"/>
          </ac:spMkLst>
        </pc:spChg>
      </pc:sldChg>
      <pc:sldChg chg="delSp modSp mod">
        <pc:chgData name="Berman, Lew (NIH/OD) [E]" userId="08a44410-8e91-44a9-aded-eee237d80e85" providerId="ADAL" clId="{7F34C8F7-77CF-4CF4-8ACA-F19C808CAA1D}" dt="2022-06-07T12:21:34.378" v="73" actId="1076"/>
        <pc:sldMkLst>
          <pc:docMk/>
          <pc:sldMk cId="0" sldId="281"/>
        </pc:sldMkLst>
        <pc:spChg chg="del">
          <ac:chgData name="Berman, Lew (NIH/OD) [E]" userId="08a44410-8e91-44a9-aded-eee237d80e85" providerId="ADAL" clId="{7F34C8F7-77CF-4CF4-8ACA-F19C808CAA1D}" dt="2022-06-07T12:21:29.467" v="72" actId="478"/>
          <ac:spMkLst>
            <pc:docMk/>
            <pc:sldMk cId="0" sldId="281"/>
            <ac:spMk id="792" creationId="{00000000-0000-0000-0000-000000000000}"/>
          </ac:spMkLst>
        </pc:spChg>
        <pc:grpChg chg="mod">
          <ac:chgData name="Berman, Lew (NIH/OD) [E]" userId="08a44410-8e91-44a9-aded-eee237d80e85" providerId="ADAL" clId="{7F34C8F7-77CF-4CF4-8ACA-F19C808CAA1D}" dt="2022-06-07T12:21:34.378" v="73" actId="1076"/>
          <ac:grpSpMkLst>
            <pc:docMk/>
            <pc:sldMk cId="0" sldId="281"/>
            <ac:grpSpMk id="775" creationId="{00000000-0000-0000-0000-000000000000}"/>
          </ac:grpSpMkLst>
        </pc:grpChg>
        <pc:graphicFrameChg chg="del">
          <ac:chgData name="Berman, Lew (NIH/OD) [E]" userId="08a44410-8e91-44a9-aded-eee237d80e85" providerId="ADAL" clId="{7F34C8F7-77CF-4CF4-8ACA-F19C808CAA1D}" dt="2022-06-07T12:21:27.749" v="71" actId="478"/>
          <ac:graphicFrameMkLst>
            <pc:docMk/>
            <pc:sldMk cId="0" sldId="281"/>
            <ac:graphicFrameMk id="791" creationId="{00000000-0000-0000-0000-000000000000}"/>
          </ac:graphicFrameMkLst>
        </pc:graphicFrameChg>
      </pc:sldChg>
      <pc:sldChg chg="modSp mod">
        <pc:chgData name="Berman, Lew (NIH/OD) [E]" userId="08a44410-8e91-44a9-aded-eee237d80e85" providerId="ADAL" clId="{7F34C8F7-77CF-4CF4-8ACA-F19C808CAA1D}" dt="2022-06-07T12:22:01.993" v="74" actId="6549"/>
        <pc:sldMkLst>
          <pc:docMk/>
          <pc:sldMk cId="0" sldId="285"/>
        </pc:sldMkLst>
        <pc:spChg chg="mod">
          <ac:chgData name="Berman, Lew (NIH/OD) [E]" userId="08a44410-8e91-44a9-aded-eee237d80e85" providerId="ADAL" clId="{7F34C8F7-77CF-4CF4-8ACA-F19C808CAA1D}" dt="2022-06-07T12:22:01.993" v="74" actId="6549"/>
          <ac:spMkLst>
            <pc:docMk/>
            <pc:sldMk cId="0" sldId="285"/>
            <ac:spMk id="921" creationId="{00000000-0000-0000-0000-000000000000}"/>
          </ac:spMkLst>
        </pc:spChg>
      </pc:sldChg>
      <pc:sldChg chg="modSp mod">
        <pc:chgData name="Berman, Lew (NIH/OD) [E]" userId="08a44410-8e91-44a9-aded-eee237d80e85" providerId="ADAL" clId="{7F34C8F7-77CF-4CF4-8ACA-F19C808CAA1D}" dt="2022-06-07T12:24:33.619" v="110" actId="1076"/>
        <pc:sldMkLst>
          <pc:docMk/>
          <pc:sldMk cId="0" sldId="377"/>
        </pc:sldMkLst>
        <pc:picChg chg="mod">
          <ac:chgData name="Berman, Lew (NIH/OD) [E]" userId="08a44410-8e91-44a9-aded-eee237d80e85" providerId="ADAL" clId="{7F34C8F7-77CF-4CF4-8ACA-F19C808CAA1D}" dt="2022-06-07T12:24:33.619" v="110" actId="1076"/>
          <ac:picMkLst>
            <pc:docMk/>
            <pc:sldMk cId="0" sldId="377"/>
            <ac:picMk id="516" creationId="{00000000-0000-0000-0000-000000000000}"/>
          </ac:picMkLst>
        </pc:picChg>
      </pc:sldChg>
      <pc:sldChg chg="modSp mod">
        <pc:chgData name="Berman, Lew (NIH/OD) [E]" userId="08a44410-8e91-44a9-aded-eee237d80e85" providerId="ADAL" clId="{7F34C8F7-77CF-4CF4-8ACA-F19C808CAA1D}" dt="2022-06-07T12:20:03.586" v="63" actId="1035"/>
        <pc:sldMkLst>
          <pc:docMk/>
          <pc:sldMk cId="2927736726" sldId="2145706955"/>
        </pc:sldMkLst>
        <pc:grpChg chg="mod">
          <ac:chgData name="Berman, Lew (NIH/OD) [E]" userId="08a44410-8e91-44a9-aded-eee237d80e85" providerId="ADAL" clId="{7F34C8F7-77CF-4CF4-8ACA-F19C808CAA1D}" dt="2022-06-07T12:20:03.586" v="63" actId="1035"/>
          <ac:grpSpMkLst>
            <pc:docMk/>
            <pc:sldMk cId="2927736726" sldId="2145706955"/>
            <ac:grpSpMk id="31" creationId="{6B78ACCC-4263-4CB0-A1A4-556A02021A07}"/>
          </ac:grpSpMkLst>
        </pc:grpChg>
        <pc:picChg chg="mod">
          <ac:chgData name="Berman, Lew (NIH/OD) [E]" userId="08a44410-8e91-44a9-aded-eee237d80e85" providerId="ADAL" clId="{7F34C8F7-77CF-4CF4-8ACA-F19C808CAA1D}" dt="2022-06-07T12:20:03.586" v="63" actId="1035"/>
          <ac:picMkLst>
            <pc:docMk/>
            <pc:sldMk cId="2927736726" sldId="2145706955"/>
            <ac:picMk id="9" creationId="{4ACB0FA1-8AB1-494E-B684-3625710BADE4}"/>
          </ac:picMkLst>
        </pc:picChg>
      </pc:sldChg>
      <pc:sldChg chg="del">
        <pc:chgData name="Berman, Lew (NIH/OD) [E]" userId="08a44410-8e91-44a9-aded-eee237d80e85" providerId="ADAL" clId="{7F34C8F7-77CF-4CF4-8ACA-F19C808CAA1D}" dt="2022-06-07T12:18:46.583" v="32" actId="47"/>
        <pc:sldMkLst>
          <pc:docMk/>
          <pc:sldMk cId="737788238" sldId="2145706957"/>
        </pc:sldMkLst>
      </pc:sldChg>
      <pc:sldChg chg="addSp modSp mod ord">
        <pc:chgData name="Berman, Lew (NIH/OD) [E]" userId="08a44410-8e91-44a9-aded-eee237d80e85" providerId="ADAL" clId="{7F34C8F7-77CF-4CF4-8ACA-F19C808CAA1D}" dt="2022-06-07T12:26:46.357" v="124" actId="1076"/>
        <pc:sldMkLst>
          <pc:docMk/>
          <pc:sldMk cId="3188482425" sldId="2145706964"/>
        </pc:sldMkLst>
        <pc:spChg chg="mod">
          <ac:chgData name="Berman, Lew (NIH/OD) [E]" userId="08a44410-8e91-44a9-aded-eee237d80e85" providerId="ADAL" clId="{7F34C8F7-77CF-4CF4-8ACA-F19C808CAA1D}" dt="2022-06-07T12:26:42.939" v="123" actId="164"/>
          <ac:spMkLst>
            <pc:docMk/>
            <pc:sldMk cId="3188482425" sldId="2145706964"/>
            <ac:spMk id="4" creationId="{8A693BD3-05C4-4188-AC8E-D6B41621981D}"/>
          </ac:spMkLst>
        </pc:spChg>
        <pc:spChg chg="mod">
          <ac:chgData name="Berman, Lew (NIH/OD) [E]" userId="08a44410-8e91-44a9-aded-eee237d80e85" providerId="ADAL" clId="{7F34C8F7-77CF-4CF4-8ACA-F19C808CAA1D}" dt="2022-06-07T12:26:42.939" v="123" actId="164"/>
          <ac:spMkLst>
            <pc:docMk/>
            <pc:sldMk cId="3188482425" sldId="2145706964"/>
            <ac:spMk id="8" creationId="{864F87E1-C839-4CC8-971D-3CDD32231C64}"/>
          </ac:spMkLst>
        </pc:spChg>
        <pc:spChg chg="mod">
          <ac:chgData name="Berman, Lew (NIH/OD) [E]" userId="08a44410-8e91-44a9-aded-eee237d80e85" providerId="ADAL" clId="{7F34C8F7-77CF-4CF4-8ACA-F19C808CAA1D}" dt="2022-06-07T12:26:42.939" v="123" actId="164"/>
          <ac:spMkLst>
            <pc:docMk/>
            <pc:sldMk cId="3188482425" sldId="2145706964"/>
            <ac:spMk id="9" creationId="{35592445-4914-4976-8B2A-E439B42CC54C}"/>
          </ac:spMkLst>
        </pc:spChg>
        <pc:spChg chg="mod">
          <ac:chgData name="Berman, Lew (NIH/OD) [E]" userId="08a44410-8e91-44a9-aded-eee237d80e85" providerId="ADAL" clId="{7F34C8F7-77CF-4CF4-8ACA-F19C808CAA1D}" dt="2022-06-07T12:26:42.939" v="123" actId="164"/>
          <ac:spMkLst>
            <pc:docMk/>
            <pc:sldMk cId="3188482425" sldId="2145706964"/>
            <ac:spMk id="10" creationId="{CBCD8C3F-FCEC-49AE-90F0-7983FB5C967A}"/>
          </ac:spMkLst>
        </pc:spChg>
        <pc:spChg chg="mod">
          <ac:chgData name="Berman, Lew (NIH/OD) [E]" userId="08a44410-8e91-44a9-aded-eee237d80e85" providerId="ADAL" clId="{7F34C8F7-77CF-4CF4-8ACA-F19C808CAA1D}" dt="2022-06-07T12:26:42.939" v="123" actId="164"/>
          <ac:spMkLst>
            <pc:docMk/>
            <pc:sldMk cId="3188482425" sldId="2145706964"/>
            <ac:spMk id="11" creationId="{FBD8BA99-D41D-4F4B-A3A6-51BE1B5ABAEC}"/>
          </ac:spMkLst>
        </pc:spChg>
        <pc:spChg chg="mod">
          <ac:chgData name="Berman, Lew (NIH/OD) [E]" userId="08a44410-8e91-44a9-aded-eee237d80e85" providerId="ADAL" clId="{7F34C8F7-77CF-4CF4-8ACA-F19C808CAA1D}" dt="2022-06-07T12:26:42.939" v="123" actId="164"/>
          <ac:spMkLst>
            <pc:docMk/>
            <pc:sldMk cId="3188482425" sldId="2145706964"/>
            <ac:spMk id="12" creationId="{1C907110-1B2D-4859-A532-E6BBF9A7051F}"/>
          </ac:spMkLst>
        </pc:spChg>
        <pc:spChg chg="mod">
          <ac:chgData name="Berman, Lew (NIH/OD) [E]" userId="08a44410-8e91-44a9-aded-eee237d80e85" providerId="ADAL" clId="{7F34C8F7-77CF-4CF4-8ACA-F19C808CAA1D}" dt="2022-06-07T12:26:42.939" v="123" actId="164"/>
          <ac:spMkLst>
            <pc:docMk/>
            <pc:sldMk cId="3188482425" sldId="2145706964"/>
            <ac:spMk id="13" creationId="{5E55A81D-710A-49FA-97E7-7D56FF318D9E}"/>
          </ac:spMkLst>
        </pc:spChg>
        <pc:spChg chg="mod">
          <ac:chgData name="Berman, Lew (NIH/OD) [E]" userId="08a44410-8e91-44a9-aded-eee237d80e85" providerId="ADAL" clId="{7F34C8F7-77CF-4CF4-8ACA-F19C808CAA1D}" dt="2022-06-07T12:26:42.939" v="123" actId="164"/>
          <ac:spMkLst>
            <pc:docMk/>
            <pc:sldMk cId="3188482425" sldId="2145706964"/>
            <ac:spMk id="18" creationId="{5FFC9043-40B0-42B2-BCCE-62CA72D05EDB}"/>
          </ac:spMkLst>
        </pc:spChg>
        <pc:grpChg chg="add mod">
          <ac:chgData name="Berman, Lew (NIH/OD) [E]" userId="08a44410-8e91-44a9-aded-eee237d80e85" providerId="ADAL" clId="{7F34C8F7-77CF-4CF4-8ACA-F19C808CAA1D}" dt="2022-06-07T12:26:46.357" v="124" actId="1076"/>
          <ac:grpSpMkLst>
            <pc:docMk/>
            <pc:sldMk cId="3188482425" sldId="2145706964"/>
            <ac:grpSpMk id="2" creationId="{C9AAC091-2F3D-440A-8E8E-CB9A72648A9E}"/>
          </ac:grpSpMkLst>
        </pc:grpChg>
      </pc:sldChg>
      <pc:sldChg chg="modSp mod">
        <pc:chgData name="Berman, Lew (NIH/OD) [E]" userId="08a44410-8e91-44a9-aded-eee237d80e85" providerId="ADAL" clId="{7F34C8F7-77CF-4CF4-8ACA-F19C808CAA1D}" dt="2022-06-07T12:24:45.078" v="111" actId="1076"/>
        <pc:sldMkLst>
          <pc:docMk/>
          <pc:sldMk cId="3802140139" sldId="2145706972"/>
        </pc:sldMkLst>
        <pc:grpChg chg="mod">
          <ac:chgData name="Berman, Lew (NIH/OD) [E]" userId="08a44410-8e91-44a9-aded-eee237d80e85" providerId="ADAL" clId="{7F34C8F7-77CF-4CF4-8ACA-F19C808CAA1D}" dt="2022-06-07T12:24:45.078" v="111" actId="1076"/>
          <ac:grpSpMkLst>
            <pc:docMk/>
            <pc:sldMk cId="3802140139" sldId="2145706972"/>
            <ac:grpSpMk id="2" creationId="{C202AE85-1CB5-490B-AF7D-ADBE67E2A7E7}"/>
          </ac:grpSpMkLst>
        </pc:grpChg>
      </pc:sldChg>
      <pc:sldChg chg="del">
        <pc:chgData name="Berman, Lew (NIH/OD) [E]" userId="08a44410-8e91-44a9-aded-eee237d80e85" providerId="ADAL" clId="{7F34C8F7-77CF-4CF4-8ACA-F19C808CAA1D}" dt="2022-06-07T12:25:21.982" v="114" actId="47"/>
        <pc:sldMkLst>
          <pc:docMk/>
          <pc:sldMk cId="1227373847" sldId="2145706981"/>
        </pc:sldMkLst>
      </pc:sldChg>
      <pc:sldChg chg="del">
        <pc:chgData name="Berman, Lew (NIH/OD) [E]" userId="08a44410-8e91-44a9-aded-eee237d80e85" providerId="ADAL" clId="{7F34C8F7-77CF-4CF4-8ACA-F19C808CAA1D}" dt="2022-06-07T12:25:20.448" v="113" actId="47"/>
        <pc:sldMkLst>
          <pc:docMk/>
          <pc:sldMk cId="1547275675" sldId="2145706983"/>
        </pc:sldMkLst>
      </pc:sldChg>
      <pc:sldChg chg="addSp modSp mod">
        <pc:chgData name="Berman, Lew (NIH/OD) [E]" userId="08a44410-8e91-44a9-aded-eee237d80e85" providerId="ADAL" clId="{7F34C8F7-77CF-4CF4-8ACA-F19C808CAA1D}" dt="2022-06-07T12:18:37.251" v="31" actId="1076"/>
        <pc:sldMkLst>
          <pc:docMk/>
          <pc:sldMk cId="3296895343" sldId="2145706985"/>
        </pc:sldMkLst>
        <pc:spChg chg="add mod">
          <ac:chgData name="Berman, Lew (NIH/OD) [E]" userId="08a44410-8e91-44a9-aded-eee237d80e85" providerId="ADAL" clId="{7F34C8F7-77CF-4CF4-8ACA-F19C808CAA1D}" dt="2022-06-07T12:18:37.251" v="31" actId="1076"/>
          <ac:spMkLst>
            <pc:docMk/>
            <pc:sldMk cId="3296895343" sldId="2145706985"/>
            <ac:spMk id="5" creationId="{9C5BDEEE-C2BB-4939-9295-809E02D892CB}"/>
          </ac:spMkLst>
        </pc:spChg>
      </pc:sldChg>
      <pc:sldChg chg="modSp mod">
        <pc:chgData name="Berman, Lew (NIH/OD) [E]" userId="08a44410-8e91-44a9-aded-eee237d80e85" providerId="ADAL" clId="{7F34C8F7-77CF-4CF4-8ACA-F19C808CAA1D}" dt="2022-06-07T12:15:34.111" v="1" actId="6549"/>
        <pc:sldMkLst>
          <pc:docMk/>
          <pc:sldMk cId="3640350487" sldId="2145707000"/>
        </pc:sldMkLst>
        <pc:spChg chg="mod">
          <ac:chgData name="Berman, Lew (NIH/OD) [E]" userId="08a44410-8e91-44a9-aded-eee237d80e85" providerId="ADAL" clId="{7F34C8F7-77CF-4CF4-8ACA-F19C808CAA1D}" dt="2022-06-07T12:15:34.111" v="1" actId="6549"/>
          <ac:spMkLst>
            <pc:docMk/>
            <pc:sldMk cId="3640350487" sldId="2145707000"/>
            <ac:spMk id="6" creationId="{1A4B2D3C-084A-4EEB-ABCC-1FB01EEA1B92}"/>
          </ac:spMkLst>
        </pc:spChg>
      </pc:sldChg>
      <pc:sldChg chg="del">
        <pc:chgData name="Berman, Lew (NIH/OD) [E]" userId="08a44410-8e91-44a9-aded-eee237d80e85" providerId="ADAL" clId="{7F34C8F7-77CF-4CF4-8ACA-F19C808CAA1D}" dt="2022-06-07T12:15:40.037" v="2" actId="47"/>
        <pc:sldMkLst>
          <pc:docMk/>
          <pc:sldMk cId="2549929243" sldId="2145707001"/>
        </pc:sldMkLst>
      </pc:sldChg>
      <pc:sldChg chg="modSp mod">
        <pc:chgData name="Berman, Lew (NIH/OD) [E]" userId="08a44410-8e91-44a9-aded-eee237d80e85" providerId="ADAL" clId="{7F34C8F7-77CF-4CF4-8ACA-F19C808CAA1D}" dt="2022-06-07T12:19:40.331" v="35" actId="14"/>
        <pc:sldMkLst>
          <pc:docMk/>
          <pc:sldMk cId="3170143241" sldId="2145707004"/>
        </pc:sldMkLst>
        <pc:spChg chg="mod">
          <ac:chgData name="Berman, Lew (NIH/OD) [E]" userId="08a44410-8e91-44a9-aded-eee237d80e85" providerId="ADAL" clId="{7F34C8F7-77CF-4CF4-8ACA-F19C808CAA1D}" dt="2022-06-07T12:19:40.331" v="35" actId="14"/>
          <ac:spMkLst>
            <pc:docMk/>
            <pc:sldMk cId="3170143241" sldId="2145707004"/>
            <ac:spMk id="4" creationId="{63181AC0-E90C-4043-858A-9E23E70E5E1C}"/>
          </ac:spMkLst>
        </pc:spChg>
      </pc:sldChg>
      <pc:sldChg chg="modSp mod">
        <pc:chgData name="Berman, Lew (NIH/OD) [E]" userId="08a44410-8e91-44a9-aded-eee237d80e85" providerId="ADAL" clId="{7F34C8F7-77CF-4CF4-8ACA-F19C808CAA1D}" dt="2022-06-07T12:22:46.763" v="109" actId="20577"/>
        <pc:sldMkLst>
          <pc:docMk/>
          <pc:sldMk cId="3082710376" sldId="2145707007"/>
        </pc:sldMkLst>
        <pc:spChg chg="mod">
          <ac:chgData name="Berman, Lew (NIH/OD) [E]" userId="08a44410-8e91-44a9-aded-eee237d80e85" providerId="ADAL" clId="{7F34C8F7-77CF-4CF4-8ACA-F19C808CAA1D}" dt="2022-06-07T12:22:46.763" v="109" actId="20577"/>
          <ac:spMkLst>
            <pc:docMk/>
            <pc:sldMk cId="3082710376" sldId="2145707007"/>
            <ac:spMk id="5" creationId="{3A12F752-AB98-44C8-AF33-0EB8175D479C}"/>
          </ac:spMkLst>
        </pc:spChg>
        <pc:spChg chg="mod">
          <ac:chgData name="Berman, Lew (NIH/OD) [E]" userId="08a44410-8e91-44a9-aded-eee237d80e85" providerId="ADAL" clId="{7F34C8F7-77CF-4CF4-8ACA-F19C808CAA1D}" dt="2022-06-07T12:22:42.511" v="96" actId="20577"/>
          <ac:spMkLst>
            <pc:docMk/>
            <pc:sldMk cId="3082710376" sldId="2145707007"/>
            <ac:spMk id="6" creationId="{B62361CC-C19C-4089-AC87-97EC8C414B96}"/>
          </ac:spMkLst>
        </pc:spChg>
      </pc:sldChg>
      <pc:sldChg chg="addSp modSp mod">
        <pc:chgData name="Berman, Lew (NIH/OD) [E]" userId="08a44410-8e91-44a9-aded-eee237d80e85" providerId="ADAL" clId="{7F34C8F7-77CF-4CF4-8ACA-F19C808CAA1D}" dt="2022-06-07T12:17:56.267" v="29" actId="14100"/>
        <pc:sldMkLst>
          <pc:docMk/>
          <pc:sldMk cId="3854173459" sldId="2145707008"/>
        </pc:sldMkLst>
        <pc:spChg chg="add mod">
          <ac:chgData name="Berman, Lew (NIH/OD) [E]" userId="08a44410-8e91-44a9-aded-eee237d80e85" providerId="ADAL" clId="{7F34C8F7-77CF-4CF4-8ACA-F19C808CAA1D}" dt="2022-06-07T12:17:56.267" v="29" actId="14100"/>
          <ac:spMkLst>
            <pc:docMk/>
            <pc:sldMk cId="3854173459" sldId="2145707008"/>
            <ac:spMk id="2" creationId="{E17E7FBF-C008-4056-B8C7-749681DC8138}"/>
          </ac:spMkLst>
        </pc:spChg>
      </pc:sldChg>
    </pc:docChg>
  </pc:docChgLst>
  <pc:docChgLst>
    <pc:chgData name="Berman, Lew (NIH/OD) [E]" userId="08a44410-8e91-44a9-aded-eee237d80e85" providerId="ADAL" clId="{8F9DEFD2-E8CD-43DD-AAF2-540A5C776F07}"/>
    <pc:docChg chg="modSld">
      <pc:chgData name="Berman, Lew (NIH/OD) [E]" userId="08a44410-8e91-44a9-aded-eee237d80e85" providerId="ADAL" clId="{8F9DEFD2-E8CD-43DD-AAF2-540A5C776F07}" dt="2022-06-07T02:01:31.923" v="56" actId="20577"/>
      <pc:docMkLst>
        <pc:docMk/>
      </pc:docMkLst>
      <pc:sldChg chg="modSp mod">
        <pc:chgData name="Berman, Lew (NIH/OD) [E]" userId="08a44410-8e91-44a9-aded-eee237d80e85" providerId="ADAL" clId="{8F9DEFD2-E8CD-43DD-AAF2-540A5C776F07}" dt="2022-06-07T02:01:31.923" v="56" actId="20577"/>
        <pc:sldMkLst>
          <pc:docMk/>
          <pc:sldMk cId="0" sldId="256"/>
        </pc:sldMkLst>
        <pc:spChg chg="mod">
          <ac:chgData name="Berman, Lew (NIH/OD) [E]" userId="08a44410-8e91-44a9-aded-eee237d80e85" providerId="ADAL" clId="{8F9DEFD2-E8CD-43DD-AAF2-540A5C776F07}" dt="2022-06-07T02:01:31.923" v="56" actId="20577"/>
          <ac:spMkLst>
            <pc:docMk/>
            <pc:sldMk cId="0" sldId="256"/>
            <ac:spMk id="259" creationId="{00000000-0000-0000-0000-000000000000}"/>
          </ac:spMkLst>
        </pc:spChg>
      </pc:sldChg>
      <pc:sldChg chg="modNotesTx">
        <pc:chgData name="Berman, Lew (NIH/OD) [E]" userId="08a44410-8e91-44a9-aded-eee237d80e85" providerId="ADAL" clId="{8F9DEFD2-E8CD-43DD-AAF2-540A5C776F07}" dt="2022-06-07T02:00:32.160" v="3" actId="6549"/>
        <pc:sldMkLst>
          <pc:docMk/>
          <pc:sldMk cId="0" sldId="262"/>
        </pc:sldMkLst>
      </pc:sldChg>
      <pc:sldChg chg="modNotesTx">
        <pc:chgData name="Berman, Lew (NIH/OD) [E]" userId="08a44410-8e91-44a9-aded-eee237d80e85" providerId="ADAL" clId="{8F9DEFD2-E8CD-43DD-AAF2-540A5C776F07}" dt="2022-06-07T02:00:18.123" v="0" actId="6549"/>
        <pc:sldMkLst>
          <pc:docMk/>
          <pc:sldMk cId="0" sldId="283"/>
        </pc:sldMkLst>
      </pc:sldChg>
      <pc:sldChg chg="modNotesTx">
        <pc:chgData name="Berman, Lew (NIH/OD) [E]" userId="08a44410-8e91-44a9-aded-eee237d80e85" providerId="ADAL" clId="{8F9DEFD2-E8CD-43DD-AAF2-540A5C776F07}" dt="2022-06-07T02:00:22.617" v="1" actId="6549"/>
        <pc:sldMkLst>
          <pc:docMk/>
          <pc:sldMk cId="0" sldId="285"/>
        </pc:sldMkLst>
      </pc:sldChg>
      <pc:sldChg chg="modNotesTx">
        <pc:chgData name="Berman, Lew (NIH/OD) [E]" userId="08a44410-8e91-44a9-aded-eee237d80e85" providerId="ADAL" clId="{8F9DEFD2-E8CD-43DD-AAF2-540A5C776F07}" dt="2022-06-07T02:00:36.425" v="4" actId="6549"/>
        <pc:sldMkLst>
          <pc:docMk/>
          <pc:sldMk cId="3802140139" sldId="2145706972"/>
        </pc:sldMkLst>
      </pc:sldChg>
      <pc:sldChg chg="modNotesTx">
        <pc:chgData name="Berman, Lew (NIH/OD) [E]" userId="08a44410-8e91-44a9-aded-eee237d80e85" providerId="ADAL" clId="{8F9DEFD2-E8CD-43DD-AAF2-540A5C776F07}" dt="2022-06-07T02:00:27.642" v="2" actId="5793"/>
        <pc:sldMkLst>
          <pc:docMk/>
          <pc:sldMk cId="3075274287" sldId="21457069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Number of </a:t>
            </a:r>
            <a:r>
              <a:rPr lang="en-US" sz="1200" i="1" dirty="0"/>
              <a:t>All of Us </a:t>
            </a:r>
            <a:r>
              <a:rPr lang="en-US" sz="1200" dirty="0"/>
              <a:t>Participants with Number of Right of Access and Apple Health Connections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Sheet1!$B$1</c:f>
              <c:strCache>
                <c:ptCount val="1"/>
                <c:pt idx="0">
                  <c:v>Count</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Sheet1!$B$2:$B$14</c:f>
              <c:numCache>
                <c:formatCode>General</c:formatCode>
                <c:ptCount val="13"/>
                <c:pt idx="0">
                  <c:v>6987</c:v>
                </c:pt>
                <c:pt idx="1">
                  <c:v>1394</c:v>
                </c:pt>
                <c:pt idx="2">
                  <c:v>415</c:v>
                </c:pt>
                <c:pt idx="3">
                  <c:v>141</c:v>
                </c:pt>
                <c:pt idx="4">
                  <c:v>69</c:v>
                </c:pt>
                <c:pt idx="5">
                  <c:v>31</c:v>
                </c:pt>
                <c:pt idx="6">
                  <c:v>19</c:v>
                </c:pt>
                <c:pt idx="7">
                  <c:v>14</c:v>
                </c:pt>
                <c:pt idx="8">
                  <c:v>6</c:v>
                </c:pt>
                <c:pt idx="9">
                  <c:v>2</c:v>
                </c:pt>
                <c:pt idx="10">
                  <c:v>2</c:v>
                </c:pt>
                <c:pt idx="11">
                  <c:v>2</c:v>
                </c:pt>
                <c:pt idx="12">
                  <c:v>1</c:v>
                </c:pt>
              </c:numCache>
            </c:numRef>
          </c:val>
          <c:extLst>
            <c:ext xmlns:c16="http://schemas.microsoft.com/office/drawing/2014/chart" uri="{C3380CC4-5D6E-409C-BE32-E72D297353CC}">
              <c16:uniqueId val="{00000000-36ED-44AC-9578-F3405933CFEB}"/>
            </c:ext>
          </c:extLst>
        </c:ser>
        <c:dLbls>
          <c:showLegendKey val="0"/>
          <c:showVal val="0"/>
          <c:showCatName val="0"/>
          <c:showSerName val="0"/>
          <c:showPercent val="0"/>
          <c:showBubbleSize val="0"/>
        </c:dLbls>
        <c:gapWidth val="219"/>
        <c:overlap val="-27"/>
        <c:axId val="206637120"/>
        <c:axId val="206642528"/>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 Connections</c:v>
                      </c:pt>
                    </c:strCache>
                  </c:strRef>
                </c:tx>
                <c:spPr>
                  <a:solidFill>
                    <a:schemeClr val="accent1"/>
                  </a:solidFill>
                  <a:ln>
                    <a:noFill/>
                  </a:ln>
                  <a:effectLst/>
                </c:spPr>
                <c:invertIfNegative val="0"/>
                <c:val>
                  <c:numRef>
                    <c:extLst>
                      <c:ext uri="{02D57815-91ED-43cb-92C2-25804820EDAC}">
                        <c15:formulaRef>
                          <c15:sqref>Sheet1!$A$2:$A$14</c15:sqref>
                        </c15:formulaRef>
                      </c:ext>
                    </c:extLst>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val>
                <c:extLst>
                  <c:ext xmlns:c16="http://schemas.microsoft.com/office/drawing/2014/chart" uri="{C3380CC4-5D6E-409C-BE32-E72D297353CC}">
                    <c16:uniqueId val="{00000001-36ED-44AC-9578-F3405933CFEB}"/>
                  </c:ext>
                </c:extLst>
              </c15:ser>
            </c15:filteredBarSeries>
          </c:ext>
        </c:extLst>
      </c:barChart>
      <c:catAx>
        <c:axId val="2066371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Connections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642528"/>
        <c:crosses val="autoZero"/>
        <c:auto val="1"/>
        <c:lblAlgn val="ctr"/>
        <c:lblOffset val="100"/>
        <c:noMultiLvlLbl val="0"/>
      </c:catAx>
      <c:valAx>
        <c:axId val="206642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63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A4-491E-B843-C90A636DCE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A4-491E-B843-C90A636DCE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A4-491E-B843-C90A636DCE6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Sheet1!$Q$2:$Q$4</c:f>
              <c:strCache>
                <c:ptCount val="3"/>
                <c:pt idx="0">
                  <c:v>Direct RoA</c:v>
                </c:pt>
                <c:pt idx="1">
                  <c:v>Apple Health</c:v>
                </c:pt>
                <c:pt idx="2">
                  <c:v>Both</c:v>
                </c:pt>
              </c:strCache>
            </c:strRef>
          </c:cat>
          <c:val>
            <c:numRef>
              <c:f>Sheet1!$R$2:$R$4</c:f>
              <c:numCache>
                <c:formatCode>0.00%</c:formatCode>
                <c:ptCount val="3"/>
                <c:pt idx="0">
                  <c:v>0.87</c:v>
                </c:pt>
                <c:pt idx="1">
                  <c:v>3.3000000000000002E-2</c:v>
                </c:pt>
                <c:pt idx="2">
                  <c:v>9.7000000000000003E-2</c:v>
                </c:pt>
              </c:numCache>
            </c:numRef>
          </c:val>
          <c:extLst>
            <c:ext xmlns:c16="http://schemas.microsoft.com/office/drawing/2014/chart" uri="{C3380CC4-5D6E-409C-BE32-E72D297353CC}">
              <c16:uniqueId val="{00000006-34A4-491E-B843-C90A636DCE6D}"/>
            </c:ext>
          </c:extLst>
        </c:ser>
        <c:dLbls>
          <c:showLegendKey val="0"/>
          <c:showVal val="0"/>
          <c:showCatName val="0"/>
          <c:showSerName val="0"/>
          <c:showPercent val="0"/>
          <c:showBubbleSize val="0"/>
          <c:showLeaderLines val="1"/>
        </c:dLbls>
        <c:firstSliceAng val="13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Counts of Data Types for </a:t>
            </a:r>
            <a:r>
              <a:rPr lang="en-US" sz="1200" i="1" dirty="0"/>
              <a:t>All of Us </a:t>
            </a:r>
            <a:r>
              <a:rPr lang="en-US" sz="1200" i="0" dirty="0"/>
              <a:t>Participant</a:t>
            </a:r>
            <a:r>
              <a:rPr lang="en-US" sz="1200" i="0" baseline="0" dirty="0"/>
              <a:t> </a:t>
            </a:r>
          </a:p>
          <a:p>
            <a:pPr>
              <a:defRPr sz="1200"/>
            </a:pPr>
            <a:r>
              <a:rPr lang="en-US" sz="1200" i="0" baseline="0" dirty="0"/>
              <a:t>through Right of Access Method</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Sheet1!$G$26:$G$32</c:f>
              <c:strCache>
                <c:ptCount val="7"/>
                <c:pt idx="0">
                  <c:v>Allergy Data</c:v>
                </c:pt>
                <c:pt idx="1">
                  <c:v>Diagnosis</c:v>
                </c:pt>
                <c:pt idx="2">
                  <c:v>Lab Results</c:v>
                </c:pt>
                <c:pt idx="3">
                  <c:v>Medications</c:v>
                </c:pt>
                <c:pt idx="4">
                  <c:v>Observation Data</c:v>
                </c:pt>
                <c:pt idx="5">
                  <c:v>Procedure Data</c:v>
                </c:pt>
                <c:pt idx="6">
                  <c:v>Reports</c:v>
                </c:pt>
              </c:strCache>
            </c:strRef>
          </c:cat>
          <c:val>
            <c:numRef>
              <c:f>Sheet1!$H$26:$H$32</c:f>
              <c:numCache>
                <c:formatCode>General</c:formatCode>
                <c:ptCount val="7"/>
                <c:pt idx="0">
                  <c:v>8427</c:v>
                </c:pt>
                <c:pt idx="1">
                  <c:v>7561</c:v>
                </c:pt>
                <c:pt idx="2">
                  <c:v>8204</c:v>
                </c:pt>
                <c:pt idx="3">
                  <c:v>8493</c:v>
                </c:pt>
                <c:pt idx="4">
                  <c:v>8495</c:v>
                </c:pt>
                <c:pt idx="5">
                  <c:v>5829</c:v>
                </c:pt>
                <c:pt idx="6">
                  <c:v>7758</c:v>
                </c:pt>
              </c:numCache>
            </c:numRef>
          </c:val>
          <c:extLst>
            <c:ext xmlns:c16="http://schemas.microsoft.com/office/drawing/2014/chart" uri="{C3380CC4-5D6E-409C-BE32-E72D297353CC}">
              <c16:uniqueId val="{00000000-DBFD-4D8B-85F7-18DB5678DED6}"/>
            </c:ext>
          </c:extLst>
        </c:ser>
        <c:dLbls>
          <c:showLegendKey val="0"/>
          <c:showVal val="0"/>
          <c:showCatName val="0"/>
          <c:showSerName val="0"/>
          <c:showPercent val="0"/>
          <c:showBubbleSize val="0"/>
        </c:dLbls>
        <c:gapWidth val="219"/>
        <c:overlap val="-27"/>
        <c:axId val="206621312"/>
        <c:axId val="206630464"/>
      </c:barChart>
      <c:catAx>
        <c:axId val="20662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630464"/>
        <c:crosses val="autoZero"/>
        <c:auto val="1"/>
        <c:lblAlgn val="ctr"/>
        <c:lblOffset val="100"/>
        <c:noMultiLvlLbl val="0"/>
      </c:catAx>
      <c:valAx>
        <c:axId val="206630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621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7ADF1-BB72-46B8-835F-F633169E27B6}" type="doc">
      <dgm:prSet loTypeId="urn:microsoft.com/office/officeart/2011/layout/HexagonRadial" loCatId="cycle" qsTypeId="urn:microsoft.com/office/officeart/2005/8/quickstyle/simple1" qsCatId="simple" csTypeId="urn:microsoft.com/office/officeart/2005/8/colors/accent0_2" csCatId="mainScheme" phldr="1"/>
      <dgm:spPr/>
      <dgm:t>
        <a:bodyPr/>
        <a:lstStyle/>
        <a:p>
          <a:endParaRPr lang="en-US"/>
        </a:p>
      </dgm:t>
    </dgm:pt>
    <dgm:pt modelId="{46769F48-81D3-4465-841E-3B6E9BE60654}">
      <dgm:prSet phldrT="[Text]"/>
      <dgm:spPr/>
      <dgm:t>
        <a:bodyPr/>
        <a:lstStyle/>
        <a:p>
          <a:r>
            <a:rPr lang="en-US" i="1" dirty="0"/>
            <a:t>All of Us</a:t>
          </a:r>
          <a:r>
            <a:rPr lang="en-US" i="0" dirty="0"/>
            <a:t> Research Program Core Data</a:t>
          </a:r>
          <a:endParaRPr lang="en-US" i="1" dirty="0"/>
        </a:p>
      </dgm:t>
    </dgm:pt>
    <dgm:pt modelId="{CE8C64D0-9E65-4BA8-AC7B-CB3760191106}" type="parTrans" cxnId="{3759A7C3-25D0-4C0E-B9AE-37D93B9842A0}">
      <dgm:prSet/>
      <dgm:spPr/>
      <dgm:t>
        <a:bodyPr/>
        <a:lstStyle/>
        <a:p>
          <a:endParaRPr lang="en-US"/>
        </a:p>
      </dgm:t>
    </dgm:pt>
    <dgm:pt modelId="{5697AFB1-CA80-48BC-85EB-D5242C484A57}" type="sibTrans" cxnId="{3759A7C3-25D0-4C0E-B9AE-37D93B9842A0}">
      <dgm:prSet/>
      <dgm:spPr/>
      <dgm:t>
        <a:bodyPr/>
        <a:lstStyle/>
        <a:p>
          <a:endParaRPr lang="en-US"/>
        </a:p>
      </dgm:t>
    </dgm:pt>
    <dgm:pt modelId="{C153E76C-D4A0-429A-A50F-9917B35A12BE}">
      <dgm:prSet phldrT="[Text]"/>
      <dgm:spPr/>
      <dgm:t>
        <a:bodyPr/>
        <a:lstStyle/>
        <a:p>
          <a:r>
            <a:rPr lang="en-US" dirty="0"/>
            <a:t>Vitals</a:t>
          </a:r>
        </a:p>
      </dgm:t>
    </dgm:pt>
    <dgm:pt modelId="{ED701DB6-F27C-4E83-8169-C4F538C0FD23}" type="parTrans" cxnId="{DAE18980-25C1-4E17-B558-182D7386EC77}">
      <dgm:prSet/>
      <dgm:spPr/>
      <dgm:t>
        <a:bodyPr/>
        <a:lstStyle/>
        <a:p>
          <a:endParaRPr lang="en-US"/>
        </a:p>
      </dgm:t>
    </dgm:pt>
    <dgm:pt modelId="{63D02A77-B2E3-45A5-8C85-7AD44310FA10}" type="sibTrans" cxnId="{DAE18980-25C1-4E17-B558-182D7386EC77}">
      <dgm:prSet/>
      <dgm:spPr/>
      <dgm:t>
        <a:bodyPr/>
        <a:lstStyle/>
        <a:p>
          <a:endParaRPr lang="en-US"/>
        </a:p>
      </dgm:t>
    </dgm:pt>
    <dgm:pt modelId="{60862566-E782-408D-A190-54E445C440B0}">
      <dgm:prSet phldrT="[Text]"/>
      <dgm:spPr/>
      <dgm:t>
        <a:bodyPr/>
        <a:lstStyle/>
        <a:p>
          <a:r>
            <a:rPr lang="en-US" dirty="0"/>
            <a:t>EHR Linkages</a:t>
          </a:r>
        </a:p>
      </dgm:t>
    </dgm:pt>
    <dgm:pt modelId="{6700D618-6936-4EA1-80F7-5D204FF7C0AE}" type="parTrans" cxnId="{53B9620B-29A0-4724-948A-668D15F9AA14}">
      <dgm:prSet/>
      <dgm:spPr/>
      <dgm:t>
        <a:bodyPr/>
        <a:lstStyle/>
        <a:p>
          <a:endParaRPr lang="en-US"/>
        </a:p>
      </dgm:t>
    </dgm:pt>
    <dgm:pt modelId="{4BB81F69-0552-49AE-9367-D9AED1D87953}" type="sibTrans" cxnId="{53B9620B-29A0-4724-948A-668D15F9AA14}">
      <dgm:prSet/>
      <dgm:spPr/>
      <dgm:t>
        <a:bodyPr/>
        <a:lstStyle/>
        <a:p>
          <a:endParaRPr lang="en-US"/>
        </a:p>
      </dgm:t>
    </dgm:pt>
    <dgm:pt modelId="{2B457D0B-9015-49E4-8F76-A9EB4967DA00}">
      <dgm:prSet phldrT="[Text]"/>
      <dgm:spPr/>
      <dgm:t>
        <a:bodyPr/>
        <a:lstStyle/>
        <a:p>
          <a:r>
            <a:rPr lang="en-US" dirty="0"/>
            <a:t>Environmental / Climate</a:t>
          </a:r>
        </a:p>
      </dgm:t>
    </dgm:pt>
    <dgm:pt modelId="{E7E50C65-EBB9-4181-8C21-AF9527F56408}" type="parTrans" cxnId="{16280216-8D4E-42DB-80FF-4B92DF1DECB7}">
      <dgm:prSet/>
      <dgm:spPr/>
      <dgm:t>
        <a:bodyPr/>
        <a:lstStyle/>
        <a:p>
          <a:endParaRPr lang="en-US"/>
        </a:p>
      </dgm:t>
    </dgm:pt>
    <dgm:pt modelId="{38202641-D4AB-4139-96B0-F6F2DFB90B32}" type="sibTrans" cxnId="{16280216-8D4E-42DB-80FF-4B92DF1DECB7}">
      <dgm:prSet/>
      <dgm:spPr/>
      <dgm:t>
        <a:bodyPr/>
        <a:lstStyle/>
        <a:p>
          <a:endParaRPr lang="en-US"/>
        </a:p>
      </dgm:t>
    </dgm:pt>
    <dgm:pt modelId="{366AF96A-C9B8-4E6D-85E3-BAB4AA4B9AC8}">
      <dgm:prSet phldrT="[Text]"/>
      <dgm:spPr/>
      <dgm:t>
        <a:bodyPr/>
        <a:lstStyle/>
        <a:p>
          <a:r>
            <a:rPr lang="en-US" dirty="0"/>
            <a:t>Socioeconomic, SDoH</a:t>
          </a:r>
        </a:p>
      </dgm:t>
    </dgm:pt>
    <dgm:pt modelId="{A91AD335-4651-40BF-9838-1804C66B785E}" type="parTrans" cxnId="{433BD9C6-5FA8-48FE-A3AF-964A841572F8}">
      <dgm:prSet/>
      <dgm:spPr/>
      <dgm:t>
        <a:bodyPr/>
        <a:lstStyle/>
        <a:p>
          <a:endParaRPr lang="en-US"/>
        </a:p>
      </dgm:t>
    </dgm:pt>
    <dgm:pt modelId="{BC4875FE-B05D-439C-BFF4-0B7DDF8B10DA}" type="sibTrans" cxnId="{433BD9C6-5FA8-48FE-A3AF-964A841572F8}">
      <dgm:prSet/>
      <dgm:spPr/>
      <dgm:t>
        <a:bodyPr/>
        <a:lstStyle/>
        <a:p>
          <a:endParaRPr lang="en-US"/>
        </a:p>
      </dgm:t>
    </dgm:pt>
    <dgm:pt modelId="{F8BF8E17-4EFB-4BA8-851E-8B8BF260E1BC}">
      <dgm:prSet phldrT="[Text]"/>
      <dgm:spPr/>
      <dgm:t>
        <a:bodyPr/>
        <a:lstStyle/>
        <a:p>
          <a:r>
            <a:rPr lang="en-US" dirty="0"/>
            <a:t>Claims, Pharmacy</a:t>
          </a:r>
        </a:p>
      </dgm:t>
    </dgm:pt>
    <dgm:pt modelId="{E12E3841-EC94-4DE4-AE6F-F367A7699130}" type="parTrans" cxnId="{EA8BEC95-2C74-490A-ABB6-72E2A74A6C94}">
      <dgm:prSet/>
      <dgm:spPr/>
      <dgm:t>
        <a:bodyPr/>
        <a:lstStyle/>
        <a:p>
          <a:endParaRPr lang="en-US"/>
        </a:p>
      </dgm:t>
    </dgm:pt>
    <dgm:pt modelId="{E9CAF889-BC62-4817-AA55-4EE0A5A8DDB5}" type="sibTrans" cxnId="{EA8BEC95-2C74-490A-ABB6-72E2A74A6C94}">
      <dgm:prSet/>
      <dgm:spPr/>
      <dgm:t>
        <a:bodyPr/>
        <a:lstStyle/>
        <a:p>
          <a:endParaRPr lang="en-US"/>
        </a:p>
      </dgm:t>
    </dgm:pt>
    <dgm:pt modelId="{95C72750-EE39-4FB6-B0B0-41D6A681B811}">
      <dgm:prSet phldrT="[Text]"/>
      <dgm:spPr/>
      <dgm:t>
        <a:bodyPr/>
        <a:lstStyle/>
        <a:p>
          <a:r>
            <a:rPr lang="en-US" dirty="0"/>
            <a:t>Registry</a:t>
          </a:r>
        </a:p>
      </dgm:t>
    </dgm:pt>
    <dgm:pt modelId="{822910A1-BB10-4138-90DA-A1F257B8DA2D}" type="parTrans" cxnId="{DDBD414E-C2A3-4A8B-BE0F-AD9E62FD456E}">
      <dgm:prSet/>
      <dgm:spPr/>
      <dgm:t>
        <a:bodyPr/>
        <a:lstStyle/>
        <a:p>
          <a:endParaRPr lang="en-US"/>
        </a:p>
      </dgm:t>
    </dgm:pt>
    <dgm:pt modelId="{B1BBA281-B81C-4CAE-8CAA-F82DB71D3E38}" type="sibTrans" cxnId="{DDBD414E-C2A3-4A8B-BE0F-AD9E62FD456E}">
      <dgm:prSet/>
      <dgm:spPr/>
      <dgm:t>
        <a:bodyPr/>
        <a:lstStyle/>
        <a:p>
          <a:endParaRPr lang="en-US"/>
        </a:p>
      </dgm:t>
    </dgm:pt>
    <dgm:pt modelId="{7A1376ED-5ECB-487B-80EB-F26E80D7F00C}" type="pres">
      <dgm:prSet presAssocID="{A497ADF1-BB72-46B8-835F-F633169E27B6}" presName="Name0" presStyleCnt="0">
        <dgm:presLayoutVars>
          <dgm:chMax val="1"/>
          <dgm:chPref val="1"/>
          <dgm:dir/>
          <dgm:animOne val="branch"/>
          <dgm:animLvl val="lvl"/>
        </dgm:presLayoutVars>
      </dgm:prSet>
      <dgm:spPr/>
    </dgm:pt>
    <dgm:pt modelId="{78D52393-FD49-4356-9419-9512D6CFFC81}" type="pres">
      <dgm:prSet presAssocID="{46769F48-81D3-4465-841E-3B6E9BE60654}" presName="Parent" presStyleLbl="node0" presStyleIdx="0" presStyleCnt="1">
        <dgm:presLayoutVars>
          <dgm:chMax val="6"/>
          <dgm:chPref val="6"/>
        </dgm:presLayoutVars>
      </dgm:prSet>
      <dgm:spPr/>
    </dgm:pt>
    <dgm:pt modelId="{0874B02D-543B-45A9-A04E-7CDF6F19B852}" type="pres">
      <dgm:prSet presAssocID="{C153E76C-D4A0-429A-A50F-9917B35A12BE}" presName="Accent1" presStyleCnt="0"/>
      <dgm:spPr/>
    </dgm:pt>
    <dgm:pt modelId="{1F267FEF-BEB4-48B8-B7A1-561DBC0D4291}" type="pres">
      <dgm:prSet presAssocID="{C153E76C-D4A0-429A-A50F-9917B35A12BE}" presName="Accent" presStyleLbl="bgShp" presStyleIdx="0" presStyleCnt="6"/>
      <dgm:spPr/>
    </dgm:pt>
    <dgm:pt modelId="{1A6C6B72-69B6-4601-AF05-10AC038A0494}" type="pres">
      <dgm:prSet presAssocID="{C153E76C-D4A0-429A-A50F-9917B35A12BE}" presName="Child1" presStyleLbl="node1" presStyleIdx="0" presStyleCnt="6">
        <dgm:presLayoutVars>
          <dgm:chMax val="0"/>
          <dgm:chPref val="0"/>
          <dgm:bulletEnabled val="1"/>
        </dgm:presLayoutVars>
      </dgm:prSet>
      <dgm:spPr/>
    </dgm:pt>
    <dgm:pt modelId="{409C9B3B-8821-447B-86F6-FA596ABFF232}" type="pres">
      <dgm:prSet presAssocID="{60862566-E782-408D-A190-54E445C440B0}" presName="Accent2" presStyleCnt="0"/>
      <dgm:spPr/>
    </dgm:pt>
    <dgm:pt modelId="{1769D59E-3645-44A9-B459-6BB7F3749966}" type="pres">
      <dgm:prSet presAssocID="{60862566-E782-408D-A190-54E445C440B0}" presName="Accent" presStyleLbl="bgShp" presStyleIdx="1" presStyleCnt="6"/>
      <dgm:spPr/>
    </dgm:pt>
    <dgm:pt modelId="{FDCE2C04-4E77-486C-AE1C-C5FDA5B78832}" type="pres">
      <dgm:prSet presAssocID="{60862566-E782-408D-A190-54E445C440B0}" presName="Child2" presStyleLbl="node1" presStyleIdx="1" presStyleCnt="6">
        <dgm:presLayoutVars>
          <dgm:chMax val="0"/>
          <dgm:chPref val="0"/>
          <dgm:bulletEnabled val="1"/>
        </dgm:presLayoutVars>
      </dgm:prSet>
      <dgm:spPr/>
    </dgm:pt>
    <dgm:pt modelId="{05125AE7-C589-42E9-B4D2-6E48EC0366FB}" type="pres">
      <dgm:prSet presAssocID="{2B457D0B-9015-49E4-8F76-A9EB4967DA00}" presName="Accent3" presStyleCnt="0"/>
      <dgm:spPr/>
    </dgm:pt>
    <dgm:pt modelId="{5D0514E6-635D-4E97-A1A2-66DBFAE9AA73}" type="pres">
      <dgm:prSet presAssocID="{2B457D0B-9015-49E4-8F76-A9EB4967DA00}" presName="Accent" presStyleLbl="bgShp" presStyleIdx="2" presStyleCnt="6"/>
      <dgm:spPr/>
    </dgm:pt>
    <dgm:pt modelId="{B8793981-5FD5-4E87-9489-B65131ED91D0}" type="pres">
      <dgm:prSet presAssocID="{2B457D0B-9015-49E4-8F76-A9EB4967DA00}" presName="Child3" presStyleLbl="node1" presStyleIdx="2" presStyleCnt="6">
        <dgm:presLayoutVars>
          <dgm:chMax val="0"/>
          <dgm:chPref val="0"/>
          <dgm:bulletEnabled val="1"/>
        </dgm:presLayoutVars>
      </dgm:prSet>
      <dgm:spPr/>
    </dgm:pt>
    <dgm:pt modelId="{B3226AED-3E3A-4EEB-AF6E-02B4A94DC154}" type="pres">
      <dgm:prSet presAssocID="{366AF96A-C9B8-4E6D-85E3-BAB4AA4B9AC8}" presName="Accent4" presStyleCnt="0"/>
      <dgm:spPr/>
    </dgm:pt>
    <dgm:pt modelId="{6A4609C4-01BB-47D4-BC0C-887D21CE174D}" type="pres">
      <dgm:prSet presAssocID="{366AF96A-C9B8-4E6D-85E3-BAB4AA4B9AC8}" presName="Accent" presStyleLbl="bgShp" presStyleIdx="3" presStyleCnt="6"/>
      <dgm:spPr/>
    </dgm:pt>
    <dgm:pt modelId="{33778D8D-4499-4E0E-97B5-3E031D00BCB8}" type="pres">
      <dgm:prSet presAssocID="{366AF96A-C9B8-4E6D-85E3-BAB4AA4B9AC8}" presName="Child4" presStyleLbl="node1" presStyleIdx="3" presStyleCnt="6">
        <dgm:presLayoutVars>
          <dgm:chMax val="0"/>
          <dgm:chPref val="0"/>
          <dgm:bulletEnabled val="1"/>
        </dgm:presLayoutVars>
      </dgm:prSet>
      <dgm:spPr/>
    </dgm:pt>
    <dgm:pt modelId="{F675B745-6005-41A6-84FF-2396D6F7FD0E}" type="pres">
      <dgm:prSet presAssocID="{F8BF8E17-4EFB-4BA8-851E-8B8BF260E1BC}" presName="Accent5" presStyleCnt="0"/>
      <dgm:spPr/>
    </dgm:pt>
    <dgm:pt modelId="{48EBEA7A-DBEB-411D-A10F-AA355AD2B911}" type="pres">
      <dgm:prSet presAssocID="{F8BF8E17-4EFB-4BA8-851E-8B8BF260E1BC}" presName="Accent" presStyleLbl="bgShp" presStyleIdx="4" presStyleCnt="6"/>
      <dgm:spPr/>
    </dgm:pt>
    <dgm:pt modelId="{B4F42B3D-A99B-4A8E-9292-FAC492AEE957}" type="pres">
      <dgm:prSet presAssocID="{F8BF8E17-4EFB-4BA8-851E-8B8BF260E1BC}" presName="Child5" presStyleLbl="node1" presStyleIdx="4" presStyleCnt="6">
        <dgm:presLayoutVars>
          <dgm:chMax val="0"/>
          <dgm:chPref val="0"/>
          <dgm:bulletEnabled val="1"/>
        </dgm:presLayoutVars>
      </dgm:prSet>
      <dgm:spPr/>
    </dgm:pt>
    <dgm:pt modelId="{CEBACD15-68EB-4A93-8681-E40AD15B9C35}" type="pres">
      <dgm:prSet presAssocID="{95C72750-EE39-4FB6-B0B0-41D6A681B811}" presName="Accent6" presStyleCnt="0"/>
      <dgm:spPr/>
    </dgm:pt>
    <dgm:pt modelId="{2FD73255-58DD-403B-BE6F-6CF0E55B47FB}" type="pres">
      <dgm:prSet presAssocID="{95C72750-EE39-4FB6-B0B0-41D6A681B811}" presName="Accent" presStyleLbl="bgShp" presStyleIdx="5" presStyleCnt="6"/>
      <dgm:spPr/>
    </dgm:pt>
    <dgm:pt modelId="{EF251271-92FC-45F6-A956-1765499443FF}" type="pres">
      <dgm:prSet presAssocID="{95C72750-EE39-4FB6-B0B0-41D6A681B811}" presName="Child6" presStyleLbl="node1" presStyleIdx="5" presStyleCnt="6">
        <dgm:presLayoutVars>
          <dgm:chMax val="0"/>
          <dgm:chPref val="0"/>
          <dgm:bulletEnabled val="1"/>
        </dgm:presLayoutVars>
      </dgm:prSet>
      <dgm:spPr/>
    </dgm:pt>
  </dgm:ptLst>
  <dgm:cxnLst>
    <dgm:cxn modelId="{0C91EA09-D965-40A5-8B26-021F380F8A83}" type="presOf" srcId="{2B457D0B-9015-49E4-8F76-A9EB4967DA00}" destId="{B8793981-5FD5-4E87-9489-B65131ED91D0}" srcOrd="0" destOrd="0" presId="urn:microsoft.com/office/officeart/2011/layout/HexagonRadial"/>
    <dgm:cxn modelId="{53B9620B-29A0-4724-948A-668D15F9AA14}" srcId="{46769F48-81D3-4465-841E-3B6E9BE60654}" destId="{60862566-E782-408D-A190-54E445C440B0}" srcOrd="1" destOrd="0" parTransId="{6700D618-6936-4EA1-80F7-5D204FF7C0AE}" sibTransId="{4BB81F69-0552-49AE-9367-D9AED1D87953}"/>
    <dgm:cxn modelId="{16280216-8D4E-42DB-80FF-4B92DF1DECB7}" srcId="{46769F48-81D3-4465-841E-3B6E9BE60654}" destId="{2B457D0B-9015-49E4-8F76-A9EB4967DA00}" srcOrd="2" destOrd="0" parTransId="{E7E50C65-EBB9-4181-8C21-AF9527F56408}" sibTransId="{38202641-D4AB-4139-96B0-F6F2DFB90B32}"/>
    <dgm:cxn modelId="{DDBD414E-C2A3-4A8B-BE0F-AD9E62FD456E}" srcId="{46769F48-81D3-4465-841E-3B6E9BE60654}" destId="{95C72750-EE39-4FB6-B0B0-41D6A681B811}" srcOrd="5" destOrd="0" parTransId="{822910A1-BB10-4138-90DA-A1F257B8DA2D}" sibTransId="{B1BBA281-B81C-4CAE-8CAA-F82DB71D3E38}"/>
    <dgm:cxn modelId="{DAE18980-25C1-4E17-B558-182D7386EC77}" srcId="{46769F48-81D3-4465-841E-3B6E9BE60654}" destId="{C153E76C-D4A0-429A-A50F-9917B35A12BE}" srcOrd="0" destOrd="0" parTransId="{ED701DB6-F27C-4E83-8169-C4F538C0FD23}" sibTransId="{63D02A77-B2E3-45A5-8C85-7AD44310FA10}"/>
    <dgm:cxn modelId="{9AB50281-8B24-48A4-AEB0-A6C2DED0AEB4}" type="presOf" srcId="{95C72750-EE39-4FB6-B0B0-41D6A681B811}" destId="{EF251271-92FC-45F6-A956-1765499443FF}" srcOrd="0" destOrd="0" presId="urn:microsoft.com/office/officeart/2011/layout/HexagonRadial"/>
    <dgm:cxn modelId="{EA8BEC95-2C74-490A-ABB6-72E2A74A6C94}" srcId="{46769F48-81D3-4465-841E-3B6E9BE60654}" destId="{F8BF8E17-4EFB-4BA8-851E-8B8BF260E1BC}" srcOrd="4" destOrd="0" parTransId="{E12E3841-EC94-4DE4-AE6F-F367A7699130}" sibTransId="{E9CAF889-BC62-4817-AA55-4EE0A5A8DDB5}"/>
    <dgm:cxn modelId="{7CED5D9B-CB83-42C6-BBCA-4D53AF80CEAA}" type="presOf" srcId="{46769F48-81D3-4465-841E-3B6E9BE60654}" destId="{78D52393-FD49-4356-9419-9512D6CFFC81}" srcOrd="0" destOrd="0" presId="urn:microsoft.com/office/officeart/2011/layout/HexagonRadial"/>
    <dgm:cxn modelId="{FD54099C-6CD3-4B71-8996-10FB0A1CA888}" type="presOf" srcId="{F8BF8E17-4EFB-4BA8-851E-8B8BF260E1BC}" destId="{B4F42B3D-A99B-4A8E-9292-FAC492AEE957}" srcOrd="0" destOrd="0" presId="urn:microsoft.com/office/officeart/2011/layout/HexagonRadial"/>
    <dgm:cxn modelId="{3D9585AE-4DD2-4E44-9495-C21B03CC43A8}" type="presOf" srcId="{366AF96A-C9B8-4E6D-85E3-BAB4AA4B9AC8}" destId="{33778D8D-4499-4E0E-97B5-3E031D00BCB8}" srcOrd="0" destOrd="0" presId="urn:microsoft.com/office/officeart/2011/layout/HexagonRadial"/>
    <dgm:cxn modelId="{00AFF6AE-0FB3-48E0-AD6E-BE0A7AC61C69}" type="presOf" srcId="{60862566-E782-408D-A190-54E445C440B0}" destId="{FDCE2C04-4E77-486C-AE1C-C5FDA5B78832}" srcOrd="0" destOrd="0" presId="urn:microsoft.com/office/officeart/2011/layout/HexagonRadial"/>
    <dgm:cxn modelId="{89E45DB6-F14E-4447-BCDA-DDD4C57149C9}" type="presOf" srcId="{C153E76C-D4A0-429A-A50F-9917B35A12BE}" destId="{1A6C6B72-69B6-4601-AF05-10AC038A0494}" srcOrd="0" destOrd="0" presId="urn:microsoft.com/office/officeart/2011/layout/HexagonRadial"/>
    <dgm:cxn modelId="{3759A7C3-25D0-4C0E-B9AE-37D93B9842A0}" srcId="{A497ADF1-BB72-46B8-835F-F633169E27B6}" destId="{46769F48-81D3-4465-841E-3B6E9BE60654}" srcOrd="0" destOrd="0" parTransId="{CE8C64D0-9E65-4BA8-AC7B-CB3760191106}" sibTransId="{5697AFB1-CA80-48BC-85EB-D5242C484A57}"/>
    <dgm:cxn modelId="{433BD9C6-5FA8-48FE-A3AF-964A841572F8}" srcId="{46769F48-81D3-4465-841E-3B6E9BE60654}" destId="{366AF96A-C9B8-4E6D-85E3-BAB4AA4B9AC8}" srcOrd="3" destOrd="0" parTransId="{A91AD335-4651-40BF-9838-1804C66B785E}" sibTransId="{BC4875FE-B05D-439C-BFF4-0B7DDF8B10DA}"/>
    <dgm:cxn modelId="{C94591E0-2A6F-4D5C-B17C-AB4BAD71055F}" type="presOf" srcId="{A497ADF1-BB72-46B8-835F-F633169E27B6}" destId="{7A1376ED-5ECB-487B-80EB-F26E80D7F00C}" srcOrd="0" destOrd="0" presId="urn:microsoft.com/office/officeart/2011/layout/HexagonRadial"/>
    <dgm:cxn modelId="{403C83A0-A004-4EDC-857A-69931240828E}" type="presParOf" srcId="{7A1376ED-5ECB-487B-80EB-F26E80D7F00C}" destId="{78D52393-FD49-4356-9419-9512D6CFFC81}" srcOrd="0" destOrd="0" presId="urn:microsoft.com/office/officeart/2011/layout/HexagonRadial"/>
    <dgm:cxn modelId="{9E319AA8-D241-401C-96F8-0B35BB77BBF0}" type="presParOf" srcId="{7A1376ED-5ECB-487B-80EB-F26E80D7F00C}" destId="{0874B02D-543B-45A9-A04E-7CDF6F19B852}" srcOrd="1" destOrd="0" presId="urn:microsoft.com/office/officeart/2011/layout/HexagonRadial"/>
    <dgm:cxn modelId="{B368F5F1-52C6-4EE2-9235-158E86C67E21}" type="presParOf" srcId="{0874B02D-543B-45A9-A04E-7CDF6F19B852}" destId="{1F267FEF-BEB4-48B8-B7A1-561DBC0D4291}" srcOrd="0" destOrd="0" presId="urn:microsoft.com/office/officeart/2011/layout/HexagonRadial"/>
    <dgm:cxn modelId="{0E304B3D-EA17-4F90-9FA9-D9B00D947C2A}" type="presParOf" srcId="{7A1376ED-5ECB-487B-80EB-F26E80D7F00C}" destId="{1A6C6B72-69B6-4601-AF05-10AC038A0494}" srcOrd="2" destOrd="0" presId="urn:microsoft.com/office/officeart/2011/layout/HexagonRadial"/>
    <dgm:cxn modelId="{2EB21FA5-7028-4224-88C5-9DB7FAB5C7BD}" type="presParOf" srcId="{7A1376ED-5ECB-487B-80EB-F26E80D7F00C}" destId="{409C9B3B-8821-447B-86F6-FA596ABFF232}" srcOrd="3" destOrd="0" presId="urn:microsoft.com/office/officeart/2011/layout/HexagonRadial"/>
    <dgm:cxn modelId="{B988D033-2AFB-4952-AEC0-D857F896B150}" type="presParOf" srcId="{409C9B3B-8821-447B-86F6-FA596ABFF232}" destId="{1769D59E-3645-44A9-B459-6BB7F3749966}" srcOrd="0" destOrd="0" presId="urn:microsoft.com/office/officeart/2011/layout/HexagonRadial"/>
    <dgm:cxn modelId="{3A7F4508-E548-4825-A097-C9BE8DA8F062}" type="presParOf" srcId="{7A1376ED-5ECB-487B-80EB-F26E80D7F00C}" destId="{FDCE2C04-4E77-486C-AE1C-C5FDA5B78832}" srcOrd="4" destOrd="0" presId="urn:microsoft.com/office/officeart/2011/layout/HexagonRadial"/>
    <dgm:cxn modelId="{D424DD46-90C2-4A2B-BCFF-D066BB835C01}" type="presParOf" srcId="{7A1376ED-5ECB-487B-80EB-F26E80D7F00C}" destId="{05125AE7-C589-42E9-B4D2-6E48EC0366FB}" srcOrd="5" destOrd="0" presId="urn:microsoft.com/office/officeart/2011/layout/HexagonRadial"/>
    <dgm:cxn modelId="{1A4D1EB4-B55C-4EBD-A1C4-E685C7C46164}" type="presParOf" srcId="{05125AE7-C589-42E9-B4D2-6E48EC0366FB}" destId="{5D0514E6-635D-4E97-A1A2-66DBFAE9AA73}" srcOrd="0" destOrd="0" presId="urn:microsoft.com/office/officeart/2011/layout/HexagonRadial"/>
    <dgm:cxn modelId="{A0B03C9E-C2CD-48A8-8FC8-4C3578D8EFEF}" type="presParOf" srcId="{7A1376ED-5ECB-487B-80EB-F26E80D7F00C}" destId="{B8793981-5FD5-4E87-9489-B65131ED91D0}" srcOrd="6" destOrd="0" presId="urn:microsoft.com/office/officeart/2011/layout/HexagonRadial"/>
    <dgm:cxn modelId="{5E6AEE20-49B6-402E-8EA1-867393C0D365}" type="presParOf" srcId="{7A1376ED-5ECB-487B-80EB-F26E80D7F00C}" destId="{B3226AED-3E3A-4EEB-AF6E-02B4A94DC154}" srcOrd="7" destOrd="0" presId="urn:microsoft.com/office/officeart/2011/layout/HexagonRadial"/>
    <dgm:cxn modelId="{F717DC94-B07D-47BB-AAC0-E2AAA756F8EF}" type="presParOf" srcId="{B3226AED-3E3A-4EEB-AF6E-02B4A94DC154}" destId="{6A4609C4-01BB-47D4-BC0C-887D21CE174D}" srcOrd="0" destOrd="0" presId="urn:microsoft.com/office/officeart/2011/layout/HexagonRadial"/>
    <dgm:cxn modelId="{6104962B-BD9F-4898-9D5B-B23443F85AF1}" type="presParOf" srcId="{7A1376ED-5ECB-487B-80EB-F26E80D7F00C}" destId="{33778D8D-4499-4E0E-97B5-3E031D00BCB8}" srcOrd="8" destOrd="0" presId="urn:microsoft.com/office/officeart/2011/layout/HexagonRadial"/>
    <dgm:cxn modelId="{518E6696-441A-4AD7-A12A-9A8D959C1F77}" type="presParOf" srcId="{7A1376ED-5ECB-487B-80EB-F26E80D7F00C}" destId="{F675B745-6005-41A6-84FF-2396D6F7FD0E}" srcOrd="9" destOrd="0" presId="urn:microsoft.com/office/officeart/2011/layout/HexagonRadial"/>
    <dgm:cxn modelId="{D25DC9B6-3E51-4CBA-AFD6-597533BD2C1C}" type="presParOf" srcId="{F675B745-6005-41A6-84FF-2396D6F7FD0E}" destId="{48EBEA7A-DBEB-411D-A10F-AA355AD2B911}" srcOrd="0" destOrd="0" presId="urn:microsoft.com/office/officeart/2011/layout/HexagonRadial"/>
    <dgm:cxn modelId="{4AA33C46-63DC-4456-8F7C-97310F7287C5}" type="presParOf" srcId="{7A1376ED-5ECB-487B-80EB-F26E80D7F00C}" destId="{B4F42B3D-A99B-4A8E-9292-FAC492AEE957}" srcOrd="10" destOrd="0" presId="urn:microsoft.com/office/officeart/2011/layout/HexagonRadial"/>
    <dgm:cxn modelId="{7A3508E4-2FA2-4288-B06E-A1E09B1D928B}" type="presParOf" srcId="{7A1376ED-5ECB-487B-80EB-F26E80D7F00C}" destId="{CEBACD15-68EB-4A93-8681-E40AD15B9C35}" srcOrd="11" destOrd="0" presId="urn:microsoft.com/office/officeart/2011/layout/HexagonRadial"/>
    <dgm:cxn modelId="{0C765160-F2A1-46C2-8B92-8B921EF5EC24}" type="presParOf" srcId="{CEBACD15-68EB-4A93-8681-E40AD15B9C35}" destId="{2FD73255-58DD-403B-BE6F-6CF0E55B47FB}" srcOrd="0" destOrd="0" presId="urn:microsoft.com/office/officeart/2011/layout/HexagonRadial"/>
    <dgm:cxn modelId="{F8D2410B-7A89-4F33-A9C1-9B5B9C53591F}" type="presParOf" srcId="{7A1376ED-5ECB-487B-80EB-F26E80D7F00C}" destId="{EF251271-92FC-45F6-A956-1765499443FF}"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52393-FD49-4356-9419-9512D6CFFC81}">
      <dsp:nvSpPr>
        <dsp:cNvPr id="0" name=""/>
        <dsp:cNvSpPr/>
      </dsp:nvSpPr>
      <dsp:spPr>
        <a:xfrm>
          <a:off x="2952810" y="1748061"/>
          <a:ext cx="2221862" cy="1922001"/>
        </a:xfrm>
        <a:prstGeom prst="hexagon">
          <a:avLst>
            <a:gd name="adj" fmla="val 28570"/>
            <a:gd name="vf" fmla="val 1154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i="1" kern="1200" dirty="0"/>
            <a:t>All of Us</a:t>
          </a:r>
          <a:r>
            <a:rPr lang="en-US" sz="1300" i="0" kern="1200" dirty="0"/>
            <a:t> Research Program Core Data</a:t>
          </a:r>
          <a:endParaRPr lang="en-US" sz="1300" i="1" kern="1200" dirty="0"/>
        </a:p>
      </dsp:txBody>
      <dsp:txXfrm>
        <a:off x="3321004" y="2066564"/>
        <a:ext cx="1485474" cy="1284995"/>
      </dsp:txXfrm>
    </dsp:sp>
    <dsp:sp modelId="{1769D59E-3645-44A9-B459-6BB7F3749966}">
      <dsp:nvSpPr>
        <dsp:cNvPr id="0" name=""/>
        <dsp:cNvSpPr/>
      </dsp:nvSpPr>
      <dsp:spPr>
        <a:xfrm>
          <a:off x="4344123" y="828514"/>
          <a:ext cx="838302" cy="72230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C6B72-69B6-4601-AF05-10AC038A0494}">
      <dsp:nvSpPr>
        <dsp:cNvPr id="0" name=""/>
        <dsp:cNvSpPr/>
      </dsp:nvSpPr>
      <dsp:spPr>
        <a:xfrm>
          <a:off x="3157475" y="0"/>
          <a:ext cx="1820800" cy="1575206"/>
        </a:xfrm>
        <a:prstGeom prst="hexagon">
          <a:avLst>
            <a:gd name="adj" fmla="val 28570"/>
            <a:gd name="vf" fmla="val 1154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Vitals</a:t>
          </a:r>
        </a:p>
      </dsp:txBody>
      <dsp:txXfrm>
        <a:off x="3459220" y="261045"/>
        <a:ext cx="1217310" cy="1053116"/>
      </dsp:txXfrm>
    </dsp:sp>
    <dsp:sp modelId="{5D0514E6-635D-4E97-A1A2-66DBFAE9AA73}">
      <dsp:nvSpPr>
        <dsp:cNvPr id="0" name=""/>
        <dsp:cNvSpPr/>
      </dsp:nvSpPr>
      <dsp:spPr>
        <a:xfrm>
          <a:off x="5322487" y="2178846"/>
          <a:ext cx="838302" cy="72230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E2C04-4E77-486C-AE1C-C5FDA5B78832}">
      <dsp:nvSpPr>
        <dsp:cNvPr id="0" name=""/>
        <dsp:cNvSpPr/>
      </dsp:nvSpPr>
      <dsp:spPr>
        <a:xfrm>
          <a:off x="4827361" y="968857"/>
          <a:ext cx="1820800" cy="1575206"/>
        </a:xfrm>
        <a:prstGeom prst="hexagon">
          <a:avLst>
            <a:gd name="adj" fmla="val 28570"/>
            <a:gd name="vf" fmla="val 1154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EHR Linkages</a:t>
          </a:r>
        </a:p>
      </dsp:txBody>
      <dsp:txXfrm>
        <a:off x="5129106" y="1229902"/>
        <a:ext cx="1217310" cy="1053116"/>
      </dsp:txXfrm>
    </dsp:sp>
    <dsp:sp modelId="{6A4609C4-01BB-47D4-BC0C-887D21CE174D}">
      <dsp:nvSpPr>
        <dsp:cNvPr id="0" name=""/>
        <dsp:cNvSpPr/>
      </dsp:nvSpPr>
      <dsp:spPr>
        <a:xfrm>
          <a:off x="4642852" y="3703117"/>
          <a:ext cx="838302" cy="72230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93981-5FD5-4E87-9489-B65131ED91D0}">
      <dsp:nvSpPr>
        <dsp:cNvPr id="0" name=""/>
        <dsp:cNvSpPr/>
      </dsp:nvSpPr>
      <dsp:spPr>
        <a:xfrm>
          <a:off x="4827361" y="2873519"/>
          <a:ext cx="1820800" cy="1575206"/>
        </a:xfrm>
        <a:prstGeom prst="hexagon">
          <a:avLst>
            <a:gd name="adj" fmla="val 28570"/>
            <a:gd name="vf" fmla="val 1154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Environmental / Climate</a:t>
          </a:r>
        </a:p>
      </dsp:txBody>
      <dsp:txXfrm>
        <a:off x="5129106" y="3134564"/>
        <a:ext cx="1217310" cy="1053116"/>
      </dsp:txXfrm>
    </dsp:sp>
    <dsp:sp modelId="{48EBEA7A-DBEB-411D-A10F-AA355AD2B911}">
      <dsp:nvSpPr>
        <dsp:cNvPr id="0" name=""/>
        <dsp:cNvSpPr/>
      </dsp:nvSpPr>
      <dsp:spPr>
        <a:xfrm>
          <a:off x="2956944" y="3861342"/>
          <a:ext cx="838302" cy="72230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78D8D-4499-4E0E-97B5-3E031D00BCB8}">
      <dsp:nvSpPr>
        <dsp:cNvPr id="0" name=""/>
        <dsp:cNvSpPr/>
      </dsp:nvSpPr>
      <dsp:spPr>
        <a:xfrm>
          <a:off x="3157475" y="3843460"/>
          <a:ext cx="1820800" cy="1575206"/>
        </a:xfrm>
        <a:prstGeom prst="hexagon">
          <a:avLst>
            <a:gd name="adj" fmla="val 28570"/>
            <a:gd name="vf" fmla="val 1154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Socioeconomic, SDoH</a:t>
          </a:r>
        </a:p>
      </dsp:txBody>
      <dsp:txXfrm>
        <a:off x="3459220" y="4104505"/>
        <a:ext cx="1217310" cy="1053116"/>
      </dsp:txXfrm>
    </dsp:sp>
    <dsp:sp modelId="{2FD73255-58DD-403B-BE6F-6CF0E55B47FB}">
      <dsp:nvSpPr>
        <dsp:cNvPr id="0" name=""/>
        <dsp:cNvSpPr/>
      </dsp:nvSpPr>
      <dsp:spPr>
        <a:xfrm>
          <a:off x="1962559" y="2511552"/>
          <a:ext cx="838302" cy="72230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F42B3D-A99B-4A8E-9292-FAC492AEE957}">
      <dsp:nvSpPr>
        <dsp:cNvPr id="0" name=""/>
        <dsp:cNvSpPr/>
      </dsp:nvSpPr>
      <dsp:spPr>
        <a:xfrm>
          <a:off x="1479837" y="2874602"/>
          <a:ext cx="1820800" cy="1575206"/>
        </a:xfrm>
        <a:prstGeom prst="hexagon">
          <a:avLst>
            <a:gd name="adj" fmla="val 28570"/>
            <a:gd name="vf" fmla="val 1154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Claims, Pharmacy</a:t>
          </a:r>
        </a:p>
      </dsp:txBody>
      <dsp:txXfrm>
        <a:off x="1781582" y="3135647"/>
        <a:ext cx="1217310" cy="1053116"/>
      </dsp:txXfrm>
    </dsp:sp>
    <dsp:sp modelId="{EF251271-92FC-45F6-A956-1765499443FF}">
      <dsp:nvSpPr>
        <dsp:cNvPr id="0" name=""/>
        <dsp:cNvSpPr/>
      </dsp:nvSpPr>
      <dsp:spPr>
        <a:xfrm>
          <a:off x="1479837" y="966690"/>
          <a:ext cx="1820800" cy="1575206"/>
        </a:xfrm>
        <a:prstGeom prst="hexagon">
          <a:avLst>
            <a:gd name="adj" fmla="val 28570"/>
            <a:gd name="vf" fmla="val 1154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Registry</a:t>
          </a:r>
        </a:p>
      </dsp:txBody>
      <dsp:txXfrm>
        <a:off x="1781582" y="1227735"/>
        <a:ext cx="1217310" cy="105311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27ab87a02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27ab87a029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dirty="0"/>
          </a:p>
        </p:txBody>
      </p:sp>
      <p:sp>
        <p:nvSpPr>
          <p:cNvPr id="254" name="Google Shape;254;g127ab87a029_0_4: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255" name="Google Shape;255;g127ab87a029_0_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256" name="Google Shape;256;g127ab87a029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27ab87a029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49" name="Google Shape;449;g127ab87a029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f2cb4d15e5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f2cb4d15e5_0_3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2" name="Google Shape;512;gf2cb4d15e5_0_3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171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400"/>
              </a:spcBef>
              <a:buSzPct val="100000"/>
            </a:pPr>
            <a:endParaRPr lang="en-US" dirty="0"/>
          </a:p>
        </p:txBody>
      </p:sp>
      <p:sp>
        <p:nvSpPr>
          <p:cNvPr id="4" name="Slide Number Placeholder 3"/>
          <p:cNvSpPr>
            <a:spLocks noGrp="1"/>
          </p:cNvSpPr>
          <p:nvPr>
            <p:ph type="sldNum" sz="quarter" idx="5"/>
          </p:nvPr>
        </p:nvSpPr>
        <p:spPr/>
        <p:txBody>
          <a:bodyPr/>
          <a:lstStyle/>
          <a:p>
            <a:fld id="{2CB8E02F-3A38-8D4C-A64D-91AFCA468BB7}" type="slidenum">
              <a:rPr lang="en-US" smtClean="0"/>
              <a:t>31</a:t>
            </a:fld>
            <a:endParaRPr lang="en-US" dirty="0"/>
          </a:p>
        </p:txBody>
      </p:sp>
    </p:spTree>
    <p:extLst>
      <p:ext uri="{BB962C8B-B14F-4D97-AF65-F5344CB8AC3E}">
        <p14:creationId xmlns:p14="http://schemas.microsoft.com/office/powerpoint/2010/main" val="375692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27ab87a029_0_52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85" name="Google Shape;485;g127ab87a029_0_5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2d2696ef3c_0_1042:notes"/>
          <p:cNvSpPr>
            <a:spLocks noGrp="1" noRot="1" noChangeAspect="1"/>
          </p:cNvSpPr>
          <p:nvPr>
            <p:ph type="sldImg" idx="2"/>
          </p:nvPr>
        </p:nvSpPr>
        <p:spPr>
          <a:xfrm>
            <a:off x="2390775" y="541338"/>
            <a:ext cx="4800600" cy="270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12d2696ef3c_0_1042: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524" name="Google Shape;524;g12d2696ef3c_0_1042: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2</a:t>
            </a:fld>
            <a:endParaRPr sz="14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12d2696ef3c_0_12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1" name="Google Shape;771;g12d2696ef3c_0_1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2d2696ef3c_0_1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g12d2696ef3c_0_13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803" name="Google Shape;803;g12d2696ef3c_0_13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2d2696ef3c_0_13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88" name="Google Shape;888;g12d2696ef3c_0_13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12d2696ef3c_0_1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6" name="Google Shape;1056;g12d2696ef3c_0_15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7" name="Google Shape;1057;g12d2696ef3c_0_15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12d2696ef3c_0_15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12d2696ef3c_0_15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6" name="Google Shape;1046;g12d2696ef3c_0_15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8</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8441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2d2696ef3c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2d2696ef3c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Page">
  <p:cSld name="1_Title Page">
    <p:bg>
      <p:bgPr>
        <a:gradFill>
          <a:gsLst>
            <a:gs pos="0">
              <a:srgbClr val="262261"/>
            </a:gs>
            <a:gs pos="19000">
              <a:srgbClr val="262261"/>
            </a:gs>
            <a:gs pos="99000">
              <a:srgbClr val="5EAEE0"/>
            </a:gs>
            <a:gs pos="100000">
              <a:srgbClr val="5EAEE0"/>
            </a:gs>
          </a:gsLst>
          <a:lin ang="2700006" scaled="0"/>
        </a:gradFill>
        <a:effectLst/>
      </p:bgPr>
    </p:bg>
    <p:spTree>
      <p:nvGrpSpPr>
        <p:cNvPr id="1" name="Shape 9"/>
        <p:cNvGrpSpPr/>
        <p:nvPr/>
      </p:nvGrpSpPr>
      <p:grpSpPr>
        <a:xfrm>
          <a:off x="0" y="0"/>
          <a:ext cx="0" cy="0"/>
          <a:chOff x="0" y="0"/>
          <a:chExt cx="0" cy="0"/>
        </a:xfrm>
      </p:grpSpPr>
      <p:sp>
        <p:nvSpPr>
          <p:cNvPr id="10" name="Google Shape;10;g127ab87a029_0_31"/>
          <p:cNvSpPr txBox="1">
            <a:spLocks noGrp="1"/>
          </p:cNvSpPr>
          <p:nvPr>
            <p:ph type="subTitle" idx="1"/>
          </p:nvPr>
        </p:nvSpPr>
        <p:spPr>
          <a:xfrm>
            <a:off x="1069491" y="1960854"/>
            <a:ext cx="10324500" cy="1980600"/>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lt1"/>
              </a:buClr>
              <a:buSzPts val="2200"/>
              <a:buNone/>
              <a:defRPr sz="3600">
                <a:solidFill>
                  <a:schemeClr val="lt1"/>
                </a:solidFill>
              </a:defRPr>
            </a:lvl1pPr>
            <a:lvl2pPr lvl="1" algn="ctr">
              <a:lnSpc>
                <a:spcPct val="114000"/>
              </a:lnSpc>
              <a:spcBef>
                <a:spcPts val="0"/>
              </a:spcBef>
              <a:spcAft>
                <a:spcPts val="0"/>
              </a:spcAft>
              <a:buClr>
                <a:schemeClr val="lt1"/>
              </a:buClr>
              <a:buSzPts val="1700"/>
              <a:buNone/>
              <a:defRPr sz="1500"/>
            </a:lvl2pPr>
            <a:lvl3pPr lvl="2" algn="ctr">
              <a:lnSpc>
                <a:spcPct val="114000"/>
              </a:lnSpc>
              <a:spcBef>
                <a:spcPts val="0"/>
              </a:spcBef>
              <a:spcAft>
                <a:spcPts val="0"/>
              </a:spcAft>
              <a:buClr>
                <a:schemeClr val="lt1"/>
              </a:buClr>
              <a:buSzPts val="1300"/>
              <a:buNone/>
              <a:defRPr sz="1300"/>
            </a:lvl3pPr>
            <a:lvl4pPr lvl="3" algn="ctr">
              <a:lnSpc>
                <a:spcPct val="114000"/>
              </a:lnSpc>
              <a:spcBef>
                <a:spcPts val="0"/>
              </a:spcBef>
              <a:spcAft>
                <a:spcPts val="0"/>
              </a:spcAft>
              <a:buClr>
                <a:schemeClr val="lt1"/>
              </a:buClr>
              <a:buSzPts val="700"/>
              <a:buNone/>
              <a:defRPr sz="1200"/>
            </a:lvl4pPr>
            <a:lvl5pPr lvl="4" algn="ctr">
              <a:lnSpc>
                <a:spcPct val="114000"/>
              </a:lnSpc>
              <a:spcBef>
                <a:spcPts val="0"/>
              </a:spcBef>
              <a:spcAft>
                <a:spcPts val="0"/>
              </a:spcAft>
              <a:buClr>
                <a:schemeClr val="lt1"/>
              </a:buClr>
              <a:buSzPts val="14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1" name="Google Shape;11;g127ab87a029_0_31"/>
          <p:cNvSpPr txBox="1">
            <a:spLocks noGrp="1"/>
          </p:cNvSpPr>
          <p:nvPr>
            <p:ph type="body" idx="2"/>
          </p:nvPr>
        </p:nvSpPr>
        <p:spPr>
          <a:xfrm>
            <a:off x="1069491" y="4090484"/>
            <a:ext cx="3669300" cy="765300"/>
          </a:xfrm>
          <a:prstGeom prst="rect">
            <a:avLst/>
          </a:prstGeom>
          <a:noFill/>
          <a:ln>
            <a:noFill/>
          </a:ln>
        </p:spPr>
        <p:txBody>
          <a:bodyPr spcFirstLastPara="1" wrap="square" lIns="0" tIns="0" rIns="0" bIns="0" anchor="t" anchorCtr="0">
            <a:noAutofit/>
          </a:bodyPr>
          <a:lstStyle>
            <a:lvl1pPr marL="457200" lvl="0" indent="-228600" algn="l">
              <a:lnSpc>
                <a:spcPct val="114000"/>
              </a:lnSpc>
              <a:spcBef>
                <a:spcPts val="0"/>
              </a:spcBef>
              <a:spcAft>
                <a:spcPts val="0"/>
              </a:spcAft>
              <a:buClr>
                <a:schemeClr val="lt1"/>
              </a:buClr>
              <a:buSzPts val="1200"/>
              <a:buFont typeface="Arial"/>
              <a:buNone/>
              <a:defRPr sz="1600">
                <a:solidFill>
                  <a:schemeClr val="lt1"/>
                </a:solidFill>
              </a:defRPr>
            </a:lvl1pPr>
            <a:lvl2pPr marL="914400" lvl="1" indent="-228600" algn="l">
              <a:lnSpc>
                <a:spcPct val="140000"/>
              </a:lnSpc>
              <a:spcBef>
                <a:spcPts val="0"/>
              </a:spcBef>
              <a:spcAft>
                <a:spcPts val="0"/>
              </a:spcAft>
              <a:buClr>
                <a:schemeClr val="lt1"/>
              </a:buClr>
              <a:buSzPts val="1700"/>
              <a:buFont typeface="Arial"/>
              <a:buNone/>
              <a:defRPr sz="1500"/>
            </a:lvl2pPr>
            <a:lvl3pPr marL="1371600" lvl="2" indent="-228600" algn="l">
              <a:lnSpc>
                <a:spcPct val="140000"/>
              </a:lnSpc>
              <a:spcBef>
                <a:spcPts val="0"/>
              </a:spcBef>
              <a:spcAft>
                <a:spcPts val="0"/>
              </a:spcAft>
              <a:buClr>
                <a:schemeClr val="lt1"/>
              </a:buClr>
              <a:buSzPts val="1500"/>
              <a:buFont typeface="Arial"/>
              <a:buNone/>
              <a:defRPr sz="1500"/>
            </a:lvl3pPr>
            <a:lvl4pPr marL="1828800" lvl="3" indent="-228600" algn="l">
              <a:lnSpc>
                <a:spcPct val="140000"/>
              </a:lnSpc>
              <a:spcBef>
                <a:spcPts val="0"/>
              </a:spcBef>
              <a:spcAft>
                <a:spcPts val="0"/>
              </a:spcAft>
              <a:buClr>
                <a:schemeClr val="lt1"/>
              </a:buClr>
              <a:buSzPts val="900"/>
              <a:buFont typeface="Arial"/>
              <a:buNone/>
              <a:defRPr sz="1500"/>
            </a:lvl4pPr>
            <a:lvl5pPr marL="2286000" lvl="4" indent="-228600" algn="l">
              <a:lnSpc>
                <a:spcPct val="140000"/>
              </a:lnSpc>
              <a:spcBef>
                <a:spcPts val="0"/>
              </a:spcBef>
              <a:spcAft>
                <a:spcPts val="0"/>
              </a:spcAft>
              <a:buClr>
                <a:schemeClr val="lt1"/>
              </a:buClr>
              <a:buSzPts val="1700"/>
              <a:buFont typeface="Arial"/>
              <a:buNone/>
              <a:defRPr sz="1500"/>
            </a:lvl5pPr>
            <a:lvl6pPr marL="2743200" lvl="5" indent="-285750" algn="l">
              <a:lnSpc>
                <a:spcPct val="90000"/>
              </a:lnSpc>
              <a:spcBef>
                <a:spcPts val="400"/>
              </a:spcBef>
              <a:spcAft>
                <a:spcPts val="0"/>
              </a:spcAft>
              <a:buClr>
                <a:schemeClr val="lt1"/>
              </a:buClr>
              <a:buSzPts val="900"/>
              <a:buChar char="•"/>
              <a:defRPr/>
            </a:lvl6pPr>
            <a:lvl7pPr marL="3200400" lvl="6" indent="-285750" algn="l">
              <a:lnSpc>
                <a:spcPct val="90000"/>
              </a:lnSpc>
              <a:spcBef>
                <a:spcPts val="400"/>
              </a:spcBef>
              <a:spcAft>
                <a:spcPts val="0"/>
              </a:spcAft>
              <a:buClr>
                <a:schemeClr val="lt1"/>
              </a:buClr>
              <a:buSzPts val="900"/>
              <a:buChar char="•"/>
              <a:defRPr/>
            </a:lvl7pPr>
            <a:lvl8pPr marL="3657600" lvl="7" indent="-285750" algn="l">
              <a:lnSpc>
                <a:spcPct val="90000"/>
              </a:lnSpc>
              <a:spcBef>
                <a:spcPts val="400"/>
              </a:spcBef>
              <a:spcAft>
                <a:spcPts val="0"/>
              </a:spcAft>
              <a:buClr>
                <a:schemeClr val="lt1"/>
              </a:buClr>
              <a:buSzPts val="900"/>
              <a:buChar char="•"/>
              <a:defRPr/>
            </a:lvl8pPr>
            <a:lvl9pPr marL="4114800" lvl="8" indent="-285750" algn="l">
              <a:lnSpc>
                <a:spcPct val="90000"/>
              </a:lnSpc>
              <a:spcBef>
                <a:spcPts val="400"/>
              </a:spcBef>
              <a:spcAft>
                <a:spcPts val="0"/>
              </a:spcAft>
              <a:buClr>
                <a:schemeClr val="lt1"/>
              </a:buClr>
              <a:buSzPts val="900"/>
              <a:buChar char="•"/>
              <a:defRPr/>
            </a:lvl9pPr>
          </a:lstStyle>
          <a:p>
            <a:endParaRPr/>
          </a:p>
        </p:txBody>
      </p:sp>
      <p:pic>
        <p:nvPicPr>
          <p:cNvPr id="12" name="Google Shape;12;g127ab87a029_0_31"/>
          <p:cNvPicPr preferRelativeResize="0"/>
          <p:nvPr/>
        </p:nvPicPr>
        <p:blipFill rotWithShape="1">
          <a:blip r:embed="rId2">
            <a:alphaModFix/>
          </a:blip>
          <a:srcRect/>
          <a:stretch/>
        </p:blipFill>
        <p:spPr>
          <a:xfrm>
            <a:off x="930780" y="5820276"/>
            <a:ext cx="3050165" cy="592478"/>
          </a:xfrm>
          <a:prstGeom prst="rect">
            <a:avLst/>
          </a:prstGeom>
          <a:noFill/>
          <a:ln>
            <a:noFill/>
          </a:ln>
        </p:spPr>
      </p:pic>
      <p:pic>
        <p:nvPicPr>
          <p:cNvPr id="13" name="Google Shape;13;g127ab87a029_0_31"/>
          <p:cNvPicPr preferRelativeResize="0"/>
          <p:nvPr/>
        </p:nvPicPr>
        <p:blipFill rotWithShape="1">
          <a:blip r:embed="rId3">
            <a:alphaModFix/>
          </a:blip>
          <a:srcRect/>
          <a:stretch/>
        </p:blipFill>
        <p:spPr>
          <a:xfrm>
            <a:off x="9673263" y="0"/>
            <a:ext cx="1720617" cy="16789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g12782c39870_0_41"/>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8" name="Google Shape;48;g12782c39870_0_4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g12782c39870_0_44"/>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1" name="Google Shape;51;g12782c39870_0_44"/>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2" name="Google Shape;52;g12782c39870_0_4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g12782c39870_0_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57" name="Google Shape;57;g12782c39870_0_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58" name="Google Shape;58;g12782c39870_0_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9" name="Google Shape;59;g12782c39870_0_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60" name="Google Shape;60;g12782c39870_0_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_01 (yellow)_layout 02">
  <p:cSld name="1_Section_01 (yellow)_layout 02">
    <p:spTree>
      <p:nvGrpSpPr>
        <p:cNvPr id="1" name="Shape 74"/>
        <p:cNvGrpSpPr/>
        <p:nvPr/>
      </p:nvGrpSpPr>
      <p:grpSpPr>
        <a:xfrm>
          <a:off x="0" y="0"/>
          <a:ext cx="0" cy="0"/>
          <a:chOff x="0" y="0"/>
          <a:chExt cx="0" cy="0"/>
        </a:xfrm>
      </p:grpSpPr>
      <p:sp>
        <p:nvSpPr>
          <p:cNvPr id="75" name="Google Shape;75;g127ab87a029_0_119"/>
          <p:cNvSpPr/>
          <p:nvPr/>
        </p:nvSpPr>
        <p:spPr>
          <a:xfrm>
            <a:off x="0" y="434898"/>
            <a:ext cx="12203100" cy="6423300"/>
          </a:xfrm>
          <a:prstGeom prst="rect">
            <a:avLst/>
          </a:prstGeom>
          <a:solidFill>
            <a:srgbClr val="FAFAF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76" name="Google Shape;76;g127ab87a029_0_119"/>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77" name="Google Shape;77;g127ab87a029_0_119"/>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78" name="Google Shape;78;g127ab87a029_0_119"/>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700"/>
              <a:buNone/>
              <a:defRPr sz="1800"/>
            </a:lvl2pPr>
            <a:lvl3pPr lvl="2" algn="l">
              <a:lnSpc>
                <a:spcPct val="100000"/>
              </a:lnSpc>
              <a:spcBef>
                <a:spcPts val="0"/>
              </a:spcBef>
              <a:spcAft>
                <a:spcPts val="0"/>
              </a:spcAft>
              <a:buSzPts val="700"/>
              <a:buNone/>
              <a:defRPr sz="1800"/>
            </a:lvl3pPr>
            <a:lvl4pPr lvl="3" algn="l">
              <a:lnSpc>
                <a:spcPct val="100000"/>
              </a:lnSpc>
              <a:spcBef>
                <a:spcPts val="0"/>
              </a:spcBef>
              <a:spcAft>
                <a:spcPts val="0"/>
              </a:spcAft>
              <a:buSzPts val="700"/>
              <a:buNone/>
              <a:defRPr sz="1800"/>
            </a:lvl4pPr>
            <a:lvl5pPr lvl="4" algn="l">
              <a:lnSpc>
                <a:spcPct val="100000"/>
              </a:lnSpc>
              <a:spcBef>
                <a:spcPts val="0"/>
              </a:spcBef>
              <a:spcAft>
                <a:spcPts val="0"/>
              </a:spcAft>
              <a:buSzPts val="700"/>
              <a:buNone/>
              <a:defRPr sz="1800"/>
            </a:lvl5pPr>
            <a:lvl6pPr lvl="5" algn="l">
              <a:lnSpc>
                <a:spcPct val="100000"/>
              </a:lnSpc>
              <a:spcBef>
                <a:spcPts val="0"/>
              </a:spcBef>
              <a:spcAft>
                <a:spcPts val="0"/>
              </a:spcAft>
              <a:buSzPts val="700"/>
              <a:buNone/>
              <a:defRPr sz="1800"/>
            </a:lvl6pPr>
            <a:lvl7pPr lvl="6" algn="l">
              <a:lnSpc>
                <a:spcPct val="100000"/>
              </a:lnSpc>
              <a:spcBef>
                <a:spcPts val="0"/>
              </a:spcBef>
              <a:spcAft>
                <a:spcPts val="0"/>
              </a:spcAft>
              <a:buSzPts val="700"/>
              <a:buNone/>
              <a:defRPr sz="1800"/>
            </a:lvl7pPr>
            <a:lvl8pPr lvl="7" algn="l">
              <a:lnSpc>
                <a:spcPct val="100000"/>
              </a:lnSpc>
              <a:spcBef>
                <a:spcPts val="0"/>
              </a:spcBef>
              <a:spcAft>
                <a:spcPts val="0"/>
              </a:spcAft>
              <a:buSzPts val="700"/>
              <a:buNone/>
              <a:defRPr sz="1800"/>
            </a:lvl8pPr>
            <a:lvl9pPr lvl="8" algn="l">
              <a:lnSpc>
                <a:spcPct val="100000"/>
              </a:lnSpc>
              <a:spcBef>
                <a:spcPts val="0"/>
              </a:spcBef>
              <a:spcAft>
                <a:spcPts val="0"/>
              </a:spcAft>
              <a:buSzPts val="700"/>
              <a:buNone/>
              <a:defRPr sz="1800"/>
            </a:lvl9pPr>
          </a:lstStyle>
          <a:p>
            <a:endParaRPr/>
          </a:p>
        </p:txBody>
      </p:sp>
      <p:sp>
        <p:nvSpPr>
          <p:cNvPr id="79" name="Google Shape;79;g127ab87a029_0_119"/>
          <p:cNvSpPr/>
          <p:nvPr/>
        </p:nvSpPr>
        <p:spPr>
          <a:xfrm>
            <a:off x="11547368" y="6273209"/>
            <a:ext cx="655800" cy="255300"/>
          </a:xfrm>
          <a:prstGeom prst="rect">
            <a:avLst/>
          </a:prstGeom>
          <a:solidFill>
            <a:srgbClr val="FFDD7F"/>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80" name="Google Shape;80;g127ab87a029_0_119"/>
          <p:cNvSpPr txBox="1"/>
          <p:nvPr/>
        </p:nvSpPr>
        <p:spPr>
          <a:xfrm>
            <a:off x="11638796" y="6273209"/>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81" name="Google Shape;81;g127ab87a029_0_119"/>
          <p:cNvSpPr txBox="1">
            <a:spLocks noGrp="1"/>
          </p:cNvSpPr>
          <p:nvPr>
            <p:ph type="body" idx="1"/>
          </p:nvPr>
        </p:nvSpPr>
        <p:spPr>
          <a:xfrm>
            <a:off x="470928" y="1592210"/>
            <a:ext cx="11209500" cy="4503900"/>
          </a:xfrm>
          <a:prstGeom prst="rect">
            <a:avLst/>
          </a:prstGeom>
          <a:noFill/>
          <a:ln>
            <a:noFill/>
          </a:ln>
        </p:spPr>
        <p:txBody>
          <a:bodyPr spcFirstLastPara="1" wrap="square" lIns="45700" tIns="22850" rIns="45700" bIns="22850" anchor="t"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_01 (yellow)_divder page">
  <p:cSld name="1_Section_01 (yellow)_divder page">
    <p:bg>
      <p:bgPr>
        <a:solidFill>
          <a:srgbClr val="FFDD7F"/>
        </a:solidFill>
        <a:effectLst/>
      </p:bgPr>
    </p:bg>
    <p:spTree>
      <p:nvGrpSpPr>
        <p:cNvPr id="1" name="Shape 99"/>
        <p:cNvGrpSpPr/>
        <p:nvPr/>
      </p:nvGrpSpPr>
      <p:grpSpPr>
        <a:xfrm>
          <a:off x="0" y="0"/>
          <a:ext cx="0" cy="0"/>
          <a:chOff x="0" y="0"/>
          <a:chExt cx="0" cy="0"/>
        </a:xfrm>
      </p:grpSpPr>
      <p:sp>
        <p:nvSpPr>
          <p:cNvPr id="100" name="Google Shape;100;g127ab87a029_0_107"/>
          <p:cNvSpPr txBox="1">
            <a:spLocks noGrp="1"/>
          </p:cNvSpPr>
          <p:nvPr>
            <p:ph type="title"/>
          </p:nvPr>
        </p:nvSpPr>
        <p:spPr>
          <a:xfrm>
            <a:off x="877480" y="2574758"/>
            <a:ext cx="10629600" cy="2418300"/>
          </a:xfrm>
          <a:prstGeom prst="rect">
            <a:avLst/>
          </a:prstGeom>
          <a:noFill/>
          <a:ln>
            <a:noFill/>
          </a:ln>
        </p:spPr>
        <p:txBody>
          <a:bodyPr spcFirstLastPara="1" wrap="square" lIns="0" tIns="0" rIns="0" bIns="0" anchor="ctr" anchorCtr="0">
            <a:noAutofit/>
          </a:bodyPr>
          <a:lstStyle>
            <a:lvl1pPr marR="0" lvl="0" algn="l">
              <a:lnSpc>
                <a:spcPct val="111111"/>
              </a:lnSpc>
              <a:spcBef>
                <a:spcPts val="0"/>
              </a:spcBef>
              <a:spcAft>
                <a:spcPts val="0"/>
              </a:spcAft>
              <a:buClr>
                <a:schemeClr val="lt1"/>
              </a:buClr>
              <a:buSzPts val="1800"/>
              <a:buFont typeface="Arial"/>
              <a:buNone/>
              <a:defRPr sz="3600" b="1" i="0" u="none" strike="noStrike" cap="none">
                <a:solidFill>
                  <a:srgbClr val="201F4B"/>
                </a:solidFill>
                <a:latin typeface="Arial"/>
                <a:ea typeface="Arial"/>
                <a:cs typeface="Arial"/>
                <a:sym typeface="Arial"/>
              </a:defRPr>
            </a:lvl1pPr>
            <a:lvl2pPr lvl="1" algn="l">
              <a:lnSpc>
                <a:spcPct val="100000"/>
              </a:lnSpc>
              <a:spcBef>
                <a:spcPts val="0"/>
              </a:spcBef>
              <a:spcAft>
                <a:spcPts val="0"/>
              </a:spcAft>
              <a:buSzPts val="700"/>
              <a:buNone/>
              <a:defRPr sz="1800"/>
            </a:lvl2pPr>
            <a:lvl3pPr lvl="2" algn="l">
              <a:lnSpc>
                <a:spcPct val="100000"/>
              </a:lnSpc>
              <a:spcBef>
                <a:spcPts val="0"/>
              </a:spcBef>
              <a:spcAft>
                <a:spcPts val="0"/>
              </a:spcAft>
              <a:buSzPts val="700"/>
              <a:buNone/>
              <a:defRPr sz="1800"/>
            </a:lvl3pPr>
            <a:lvl4pPr lvl="3" algn="l">
              <a:lnSpc>
                <a:spcPct val="100000"/>
              </a:lnSpc>
              <a:spcBef>
                <a:spcPts val="0"/>
              </a:spcBef>
              <a:spcAft>
                <a:spcPts val="0"/>
              </a:spcAft>
              <a:buSzPts val="700"/>
              <a:buNone/>
              <a:defRPr sz="1800"/>
            </a:lvl4pPr>
            <a:lvl5pPr lvl="4" algn="l">
              <a:lnSpc>
                <a:spcPct val="100000"/>
              </a:lnSpc>
              <a:spcBef>
                <a:spcPts val="0"/>
              </a:spcBef>
              <a:spcAft>
                <a:spcPts val="0"/>
              </a:spcAft>
              <a:buSzPts val="700"/>
              <a:buNone/>
              <a:defRPr sz="1800"/>
            </a:lvl5pPr>
            <a:lvl6pPr lvl="5" algn="l">
              <a:lnSpc>
                <a:spcPct val="100000"/>
              </a:lnSpc>
              <a:spcBef>
                <a:spcPts val="0"/>
              </a:spcBef>
              <a:spcAft>
                <a:spcPts val="0"/>
              </a:spcAft>
              <a:buSzPts val="700"/>
              <a:buNone/>
              <a:defRPr sz="1800"/>
            </a:lvl6pPr>
            <a:lvl7pPr lvl="6" algn="l">
              <a:lnSpc>
                <a:spcPct val="100000"/>
              </a:lnSpc>
              <a:spcBef>
                <a:spcPts val="0"/>
              </a:spcBef>
              <a:spcAft>
                <a:spcPts val="0"/>
              </a:spcAft>
              <a:buSzPts val="700"/>
              <a:buNone/>
              <a:defRPr sz="1800"/>
            </a:lvl7pPr>
            <a:lvl8pPr lvl="7" algn="l">
              <a:lnSpc>
                <a:spcPct val="100000"/>
              </a:lnSpc>
              <a:spcBef>
                <a:spcPts val="0"/>
              </a:spcBef>
              <a:spcAft>
                <a:spcPts val="0"/>
              </a:spcAft>
              <a:buSzPts val="700"/>
              <a:buNone/>
              <a:defRPr sz="1800"/>
            </a:lvl8pPr>
            <a:lvl9pPr lvl="8" algn="l">
              <a:lnSpc>
                <a:spcPct val="100000"/>
              </a:lnSpc>
              <a:spcBef>
                <a:spcPts val="0"/>
              </a:spcBef>
              <a:spcAft>
                <a:spcPts val="0"/>
              </a:spcAft>
              <a:buSzPts val="700"/>
              <a:buNone/>
              <a:defRPr sz="1800"/>
            </a:lvl9pPr>
          </a:lstStyle>
          <a:p>
            <a:endParaRPr/>
          </a:p>
        </p:txBody>
      </p:sp>
      <p:pic>
        <p:nvPicPr>
          <p:cNvPr id="101" name="Google Shape;101;g127ab87a029_0_107"/>
          <p:cNvPicPr preferRelativeResize="0"/>
          <p:nvPr/>
        </p:nvPicPr>
        <p:blipFill rotWithShape="1">
          <a:blip r:embed="rId2">
            <a:alphaModFix/>
          </a:blip>
          <a:srcRect/>
          <a:stretch/>
        </p:blipFill>
        <p:spPr>
          <a:xfrm>
            <a:off x="9936753" y="0"/>
            <a:ext cx="1570245" cy="153225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_01 (yellow)_layout 01">
  <p:cSld name="1_Section_01 (yellow)_layout 01">
    <p:spTree>
      <p:nvGrpSpPr>
        <p:cNvPr id="1" name="Shape 102"/>
        <p:cNvGrpSpPr/>
        <p:nvPr/>
      </p:nvGrpSpPr>
      <p:grpSpPr>
        <a:xfrm>
          <a:off x="0" y="0"/>
          <a:ext cx="0" cy="0"/>
          <a:chOff x="0" y="0"/>
          <a:chExt cx="0" cy="0"/>
        </a:xfrm>
      </p:grpSpPr>
      <p:sp>
        <p:nvSpPr>
          <p:cNvPr id="103" name="Google Shape;103;g127ab87a029_0_110"/>
          <p:cNvSpPr/>
          <p:nvPr/>
        </p:nvSpPr>
        <p:spPr>
          <a:xfrm>
            <a:off x="0" y="434898"/>
            <a:ext cx="12203100" cy="6423300"/>
          </a:xfrm>
          <a:prstGeom prst="rect">
            <a:avLst/>
          </a:prstGeom>
          <a:solidFill>
            <a:srgbClr val="FAFAF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04" name="Google Shape;104;g127ab87a029_0_110"/>
          <p:cNvSpPr/>
          <p:nvPr/>
        </p:nvSpPr>
        <p:spPr>
          <a:xfrm>
            <a:off x="0" y="-447"/>
            <a:ext cx="12192000" cy="1160100"/>
          </a:xfrm>
          <a:prstGeom prst="rect">
            <a:avLst/>
          </a:prstGeom>
          <a:solidFill>
            <a:srgbClr val="26226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105" name="Google Shape;105;g127ab87a029_0_110"/>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106" name="Google Shape;106;g127ab87a029_0_110"/>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700"/>
              <a:buNone/>
              <a:defRPr sz="1800"/>
            </a:lvl2pPr>
            <a:lvl3pPr lvl="2" algn="l">
              <a:lnSpc>
                <a:spcPct val="100000"/>
              </a:lnSpc>
              <a:spcBef>
                <a:spcPts val="0"/>
              </a:spcBef>
              <a:spcAft>
                <a:spcPts val="0"/>
              </a:spcAft>
              <a:buSzPts val="700"/>
              <a:buNone/>
              <a:defRPr sz="1800"/>
            </a:lvl3pPr>
            <a:lvl4pPr lvl="3" algn="l">
              <a:lnSpc>
                <a:spcPct val="100000"/>
              </a:lnSpc>
              <a:spcBef>
                <a:spcPts val="0"/>
              </a:spcBef>
              <a:spcAft>
                <a:spcPts val="0"/>
              </a:spcAft>
              <a:buSzPts val="700"/>
              <a:buNone/>
              <a:defRPr sz="1800"/>
            </a:lvl4pPr>
            <a:lvl5pPr lvl="4" algn="l">
              <a:lnSpc>
                <a:spcPct val="100000"/>
              </a:lnSpc>
              <a:spcBef>
                <a:spcPts val="0"/>
              </a:spcBef>
              <a:spcAft>
                <a:spcPts val="0"/>
              </a:spcAft>
              <a:buSzPts val="700"/>
              <a:buNone/>
              <a:defRPr sz="1800"/>
            </a:lvl5pPr>
            <a:lvl6pPr lvl="5" algn="l">
              <a:lnSpc>
                <a:spcPct val="100000"/>
              </a:lnSpc>
              <a:spcBef>
                <a:spcPts val="0"/>
              </a:spcBef>
              <a:spcAft>
                <a:spcPts val="0"/>
              </a:spcAft>
              <a:buSzPts val="700"/>
              <a:buNone/>
              <a:defRPr sz="1800"/>
            </a:lvl6pPr>
            <a:lvl7pPr lvl="6" algn="l">
              <a:lnSpc>
                <a:spcPct val="100000"/>
              </a:lnSpc>
              <a:spcBef>
                <a:spcPts val="0"/>
              </a:spcBef>
              <a:spcAft>
                <a:spcPts val="0"/>
              </a:spcAft>
              <a:buSzPts val="700"/>
              <a:buNone/>
              <a:defRPr sz="1800"/>
            </a:lvl7pPr>
            <a:lvl8pPr lvl="7" algn="l">
              <a:lnSpc>
                <a:spcPct val="100000"/>
              </a:lnSpc>
              <a:spcBef>
                <a:spcPts val="0"/>
              </a:spcBef>
              <a:spcAft>
                <a:spcPts val="0"/>
              </a:spcAft>
              <a:buSzPts val="700"/>
              <a:buNone/>
              <a:defRPr sz="1800"/>
            </a:lvl8pPr>
            <a:lvl9pPr lvl="8" algn="l">
              <a:lnSpc>
                <a:spcPct val="100000"/>
              </a:lnSpc>
              <a:spcBef>
                <a:spcPts val="0"/>
              </a:spcBef>
              <a:spcAft>
                <a:spcPts val="0"/>
              </a:spcAft>
              <a:buSzPts val="700"/>
              <a:buNone/>
              <a:defRPr sz="1800"/>
            </a:lvl9pPr>
          </a:lstStyle>
          <a:p>
            <a:endParaRPr/>
          </a:p>
        </p:txBody>
      </p:sp>
      <p:sp>
        <p:nvSpPr>
          <p:cNvPr id="107" name="Google Shape;107;g127ab87a029_0_110"/>
          <p:cNvSpPr/>
          <p:nvPr/>
        </p:nvSpPr>
        <p:spPr>
          <a:xfrm>
            <a:off x="11547368" y="6273209"/>
            <a:ext cx="655800" cy="255300"/>
          </a:xfrm>
          <a:prstGeom prst="rect">
            <a:avLst/>
          </a:prstGeom>
          <a:solidFill>
            <a:srgbClr val="FFDD7F"/>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08" name="Google Shape;108;g127ab87a029_0_110"/>
          <p:cNvSpPr txBox="1"/>
          <p:nvPr/>
        </p:nvSpPr>
        <p:spPr>
          <a:xfrm>
            <a:off x="11638796" y="6273209"/>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109" name="Google Shape;109;g127ab87a029_0_110"/>
          <p:cNvSpPr txBox="1">
            <a:spLocks noGrp="1"/>
          </p:cNvSpPr>
          <p:nvPr>
            <p:ph type="body" idx="1"/>
          </p:nvPr>
        </p:nvSpPr>
        <p:spPr>
          <a:xfrm>
            <a:off x="470928" y="1592210"/>
            <a:ext cx="5292600" cy="612600"/>
          </a:xfrm>
          <a:prstGeom prst="rect">
            <a:avLst/>
          </a:prstGeom>
          <a:noFill/>
          <a:ln>
            <a:noFill/>
          </a:ln>
        </p:spPr>
        <p:txBody>
          <a:bodyPr spcFirstLastPara="1" wrap="square" lIns="45700" tIns="22850" rIns="45700" bIns="22850" anchor="t"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
        <p:nvSpPr>
          <p:cNvPr id="110" name="Google Shape;110;g127ab87a029_0_110"/>
          <p:cNvSpPr txBox="1">
            <a:spLocks noGrp="1"/>
          </p:cNvSpPr>
          <p:nvPr>
            <p:ph type="body" idx="2"/>
          </p:nvPr>
        </p:nvSpPr>
        <p:spPr>
          <a:xfrm>
            <a:off x="6387660" y="1592210"/>
            <a:ext cx="5292600" cy="612600"/>
          </a:xfrm>
          <a:prstGeom prst="rect">
            <a:avLst/>
          </a:prstGeom>
          <a:noFill/>
          <a:ln>
            <a:noFill/>
          </a:ln>
        </p:spPr>
        <p:txBody>
          <a:bodyPr spcFirstLastPara="1" wrap="square" lIns="45700" tIns="22850" rIns="45700" bIns="22850" anchor="t"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Section_01 (yellow)_layout 04">
  <p:cSld name="1_Section_01 (yellow)_layout 04">
    <p:bg>
      <p:bgPr>
        <a:solidFill>
          <a:srgbClr val="FFDD7F"/>
        </a:solidFill>
        <a:effectLst/>
      </p:bgPr>
    </p:bg>
    <p:spTree>
      <p:nvGrpSpPr>
        <p:cNvPr id="1" name="Shape 111"/>
        <p:cNvGrpSpPr/>
        <p:nvPr/>
      </p:nvGrpSpPr>
      <p:grpSpPr>
        <a:xfrm>
          <a:off x="0" y="0"/>
          <a:ext cx="0" cy="0"/>
          <a:chOff x="0" y="0"/>
          <a:chExt cx="0" cy="0"/>
        </a:xfrm>
      </p:grpSpPr>
      <p:sp>
        <p:nvSpPr>
          <p:cNvPr id="112" name="Google Shape;112;g127ab87a029_0_136"/>
          <p:cNvSpPr/>
          <p:nvPr/>
        </p:nvSpPr>
        <p:spPr>
          <a:xfrm>
            <a:off x="0" y="434898"/>
            <a:ext cx="12203100" cy="6423300"/>
          </a:xfrm>
          <a:prstGeom prst="rect">
            <a:avLst/>
          </a:prstGeom>
          <a:solidFill>
            <a:srgbClr val="FAFAF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13" name="Google Shape;113;g127ab87a029_0_136"/>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114" name="Google Shape;114;g127ab87a029_0_136"/>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115" name="Google Shape;115;g127ab87a029_0_136"/>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700"/>
              <a:buNone/>
              <a:defRPr sz="1800"/>
            </a:lvl2pPr>
            <a:lvl3pPr lvl="2" algn="l">
              <a:lnSpc>
                <a:spcPct val="100000"/>
              </a:lnSpc>
              <a:spcBef>
                <a:spcPts val="0"/>
              </a:spcBef>
              <a:spcAft>
                <a:spcPts val="0"/>
              </a:spcAft>
              <a:buSzPts val="700"/>
              <a:buNone/>
              <a:defRPr sz="1800"/>
            </a:lvl3pPr>
            <a:lvl4pPr lvl="3" algn="l">
              <a:lnSpc>
                <a:spcPct val="100000"/>
              </a:lnSpc>
              <a:spcBef>
                <a:spcPts val="0"/>
              </a:spcBef>
              <a:spcAft>
                <a:spcPts val="0"/>
              </a:spcAft>
              <a:buSzPts val="700"/>
              <a:buNone/>
              <a:defRPr sz="1800"/>
            </a:lvl4pPr>
            <a:lvl5pPr lvl="4" algn="l">
              <a:lnSpc>
                <a:spcPct val="100000"/>
              </a:lnSpc>
              <a:spcBef>
                <a:spcPts val="0"/>
              </a:spcBef>
              <a:spcAft>
                <a:spcPts val="0"/>
              </a:spcAft>
              <a:buSzPts val="700"/>
              <a:buNone/>
              <a:defRPr sz="1800"/>
            </a:lvl5pPr>
            <a:lvl6pPr lvl="5" algn="l">
              <a:lnSpc>
                <a:spcPct val="100000"/>
              </a:lnSpc>
              <a:spcBef>
                <a:spcPts val="0"/>
              </a:spcBef>
              <a:spcAft>
                <a:spcPts val="0"/>
              </a:spcAft>
              <a:buSzPts val="700"/>
              <a:buNone/>
              <a:defRPr sz="1800"/>
            </a:lvl6pPr>
            <a:lvl7pPr lvl="6" algn="l">
              <a:lnSpc>
                <a:spcPct val="100000"/>
              </a:lnSpc>
              <a:spcBef>
                <a:spcPts val="0"/>
              </a:spcBef>
              <a:spcAft>
                <a:spcPts val="0"/>
              </a:spcAft>
              <a:buSzPts val="700"/>
              <a:buNone/>
              <a:defRPr sz="1800"/>
            </a:lvl7pPr>
            <a:lvl8pPr lvl="7" algn="l">
              <a:lnSpc>
                <a:spcPct val="100000"/>
              </a:lnSpc>
              <a:spcBef>
                <a:spcPts val="0"/>
              </a:spcBef>
              <a:spcAft>
                <a:spcPts val="0"/>
              </a:spcAft>
              <a:buSzPts val="700"/>
              <a:buNone/>
              <a:defRPr sz="1800"/>
            </a:lvl8pPr>
            <a:lvl9pPr lvl="8" algn="l">
              <a:lnSpc>
                <a:spcPct val="100000"/>
              </a:lnSpc>
              <a:spcBef>
                <a:spcPts val="0"/>
              </a:spcBef>
              <a:spcAft>
                <a:spcPts val="0"/>
              </a:spcAft>
              <a:buSzPts val="700"/>
              <a:buNone/>
              <a:defRPr sz="1800"/>
            </a:lvl9pPr>
          </a:lstStyle>
          <a:p>
            <a:endParaRPr/>
          </a:p>
        </p:txBody>
      </p:sp>
      <p:sp>
        <p:nvSpPr>
          <p:cNvPr id="116" name="Google Shape;116;g127ab87a029_0_136"/>
          <p:cNvSpPr/>
          <p:nvPr/>
        </p:nvSpPr>
        <p:spPr>
          <a:xfrm>
            <a:off x="11547368" y="6273209"/>
            <a:ext cx="655800" cy="255300"/>
          </a:xfrm>
          <a:prstGeom prst="rect">
            <a:avLst/>
          </a:prstGeom>
          <a:solidFill>
            <a:srgbClr val="FFDD7F"/>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17" name="Google Shape;117;g127ab87a029_0_136"/>
          <p:cNvSpPr txBox="1"/>
          <p:nvPr/>
        </p:nvSpPr>
        <p:spPr>
          <a:xfrm>
            <a:off x="11638796" y="6273209"/>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118" name="Google Shape;118;g127ab87a029_0_136"/>
          <p:cNvSpPr txBox="1">
            <a:spLocks noGrp="1"/>
          </p:cNvSpPr>
          <p:nvPr>
            <p:ph type="body" idx="1"/>
          </p:nvPr>
        </p:nvSpPr>
        <p:spPr>
          <a:xfrm>
            <a:off x="807190" y="1764703"/>
            <a:ext cx="5292600" cy="603600"/>
          </a:xfrm>
          <a:prstGeom prst="rect">
            <a:avLst/>
          </a:prstGeom>
          <a:noFill/>
          <a:ln>
            <a:noFill/>
          </a:ln>
        </p:spPr>
        <p:txBody>
          <a:bodyPr spcFirstLastPara="1" wrap="square" lIns="45700" tIns="22850" rIns="45700" bIns="22850" anchor="t" anchorCtr="0">
            <a:normAutofit/>
          </a:bodyPr>
          <a:lstStyle>
            <a:lvl1pPr marL="457200" lvl="0" indent="-228600" algn="ctr">
              <a:lnSpc>
                <a:spcPct val="90000"/>
              </a:lnSpc>
              <a:spcBef>
                <a:spcPts val="500"/>
              </a:spcBef>
              <a:spcAft>
                <a:spcPts val="0"/>
              </a:spcAft>
              <a:buClr>
                <a:srgbClr val="262261"/>
              </a:buClr>
              <a:buSzPts val="1800"/>
              <a:buFont typeface="Arial"/>
              <a:buNone/>
              <a:defRPr sz="1800" b="1"/>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
        <p:nvSpPr>
          <p:cNvPr id="119" name="Google Shape;119;g127ab87a029_0_136"/>
          <p:cNvSpPr txBox="1">
            <a:spLocks noGrp="1"/>
          </p:cNvSpPr>
          <p:nvPr>
            <p:ph type="body" idx="2"/>
          </p:nvPr>
        </p:nvSpPr>
        <p:spPr>
          <a:xfrm>
            <a:off x="6387661" y="1764703"/>
            <a:ext cx="1749300" cy="2020500"/>
          </a:xfrm>
          <a:prstGeom prst="rect">
            <a:avLst/>
          </a:prstGeom>
          <a:noFill/>
          <a:ln>
            <a:noFill/>
          </a:ln>
        </p:spPr>
        <p:txBody>
          <a:bodyPr spcFirstLastPara="1" wrap="square" lIns="45700" tIns="22850" rIns="45700" bIns="22850" anchor="ctr"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
        <p:nvSpPr>
          <p:cNvPr id="120" name="Google Shape;120;g127ab87a029_0_136"/>
          <p:cNvSpPr txBox="1">
            <a:spLocks noGrp="1"/>
          </p:cNvSpPr>
          <p:nvPr>
            <p:ph type="body" idx="3"/>
          </p:nvPr>
        </p:nvSpPr>
        <p:spPr>
          <a:xfrm>
            <a:off x="6387268" y="3987007"/>
            <a:ext cx="1749900" cy="2021100"/>
          </a:xfrm>
          <a:prstGeom prst="rect">
            <a:avLst/>
          </a:prstGeom>
          <a:noFill/>
          <a:ln>
            <a:noFill/>
          </a:ln>
        </p:spPr>
        <p:txBody>
          <a:bodyPr spcFirstLastPara="1" wrap="square" lIns="45700" tIns="22850" rIns="45700" bIns="22850" anchor="t"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ection_01 (yellow)_layout 05">
  <p:cSld name="1_Section_01 (yellow)_layout 05">
    <p:spTree>
      <p:nvGrpSpPr>
        <p:cNvPr id="1" name="Shape 121"/>
        <p:cNvGrpSpPr/>
        <p:nvPr/>
      </p:nvGrpSpPr>
      <p:grpSpPr>
        <a:xfrm>
          <a:off x="0" y="0"/>
          <a:ext cx="0" cy="0"/>
          <a:chOff x="0" y="0"/>
          <a:chExt cx="0" cy="0"/>
        </a:xfrm>
      </p:grpSpPr>
      <p:sp>
        <p:nvSpPr>
          <p:cNvPr id="122" name="Google Shape;122;g127ab87a029_0_146"/>
          <p:cNvSpPr/>
          <p:nvPr/>
        </p:nvSpPr>
        <p:spPr>
          <a:xfrm>
            <a:off x="0" y="434898"/>
            <a:ext cx="12203100" cy="6423300"/>
          </a:xfrm>
          <a:prstGeom prst="rect">
            <a:avLst/>
          </a:prstGeom>
          <a:solidFill>
            <a:srgbClr val="FAFAF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23" name="Google Shape;123;g127ab87a029_0_146"/>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124" name="Google Shape;124;g127ab87a029_0_146"/>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125" name="Google Shape;125;g127ab87a029_0_146"/>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700"/>
              <a:buNone/>
              <a:defRPr sz="1800"/>
            </a:lvl2pPr>
            <a:lvl3pPr lvl="2" algn="l">
              <a:lnSpc>
                <a:spcPct val="100000"/>
              </a:lnSpc>
              <a:spcBef>
                <a:spcPts val="0"/>
              </a:spcBef>
              <a:spcAft>
                <a:spcPts val="0"/>
              </a:spcAft>
              <a:buSzPts val="700"/>
              <a:buNone/>
              <a:defRPr sz="1800"/>
            </a:lvl3pPr>
            <a:lvl4pPr lvl="3" algn="l">
              <a:lnSpc>
                <a:spcPct val="100000"/>
              </a:lnSpc>
              <a:spcBef>
                <a:spcPts val="0"/>
              </a:spcBef>
              <a:spcAft>
                <a:spcPts val="0"/>
              </a:spcAft>
              <a:buSzPts val="700"/>
              <a:buNone/>
              <a:defRPr sz="1800"/>
            </a:lvl4pPr>
            <a:lvl5pPr lvl="4" algn="l">
              <a:lnSpc>
                <a:spcPct val="100000"/>
              </a:lnSpc>
              <a:spcBef>
                <a:spcPts val="0"/>
              </a:spcBef>
              <a:spcAft>
                <a:spcPts val="0"/>
              </a:spcAft>
              <a:buSzPts val="700"/>
              <a:buNone/>
              <a:defRPr sz="1800"/>
            </a:lvl5pPr>
            <a:lvl6pPr lvl="5" algn="l">
              <a:lnSpc>
                <a:spcPct val="100000"/>
              </a:lnSpc>
              <a:spcBef>
                <a:spcPts val="0"/>
              </a:spcBef>
              <a:spcAft>
                <a:spcPts val="0"/>
              </a:spcAft>
              <a:buSzPts val="700"/>
              <a:buNone/>
              <a:defRPr sz="1800"/>
            </a:lvl6pPr>
            <a:lvl7pPr lvl="6" algn="l">
              <a:lnSpc>
                <a:spcPct val="100000"/>
              </a:lnSpc>
              <a:spcBef>
                <a:spcPts val="0"/>
              </a:spcBef>
              <a:spcAft>
                <a:spcPts val="0"/>
              </a:spcAft>
              <a:buSzPts val="700"/>
              <a:buNone/>
              <a:defRPr sz="1800"/>
            </a:lvl7pPr>
            <a:lvl8pPr lvl="7" algn="l">
              <a:lnSpc>
                <a:spcPct val="100000"/>
              </a:lnSpc>
              <a:spcBef>
                <a:spcPts val="0"/>
              </a:spcBef>
              <a:spcAft>
                <a:spcPts val="0"/>
              </a:spcAft>
              <a:buSzPts val="700"/>
              <a:buNone/>
              <a:defRPr sz="1800"/>
            </a:lvl8pPr>
            <a:lvl9pPr lvl="8" algn="l">
              <a:lnSpc>
                <a:spcPct val="100000"/>
              </a:lnSpc>
              <a:spcBef>
                <a:spcPts val="0"/>
              </a:spcBef>
              <a:spcAft>
                <a:spcPts val="0"/>
              </a:spcAft>
              <a:buSzPts val="700"/>
              <a:buNone/>
              <a:defRPr sz="1800"/>
            </a:lvl9pPr>
          </a:lstStyle>
          <a:p>
            <a:endParaRPr/>
          </a:p>
        </p:txBody>
      </p:sp>
      <p:sp>
        <p:nvSpPr>
          <p:cNvPr id="126" name="Google Shape;126;g127ab87a029_0_146"/>
          <p:cNvSpPr/>
          <p:nvPr/>
        </p:nvSpPr>
        <p:spPr>
          <a:xfrm>
            <a:off x="11547368" y="6273209"/>
            <a:ext cx="655800" cy="255300"/>
          </a:xfrm>
          <a:prstGeom prst="rect">
            <a:avLst/>
          </a:prstGeom>
          <a:solidFill>
            <a:srgbClr val="FFDD7F"/>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27" name="Google Shape;127;g127ab87a029_0_146"/>
          <p:cNvSpPr txBox="1"/>
          <p:nvPr/>
        </p:nvSpPr>
        <p:spPr>
          <a:xfrm>
            <a:off x="11638796" y="6273209"/>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128" name="Google Shape;128;g127ab87a029_0_146"/>
          <p:cNvSpPr txBox="1">
            <a:spLocks noGrp="1"/>
          </p:cNvSpPr>
          <p:nvPr>
            <p:ph type="body" idx="1"/>
          </p:nvPr>
        </p:nvSpPr>
        <p:spPr>
          <a:xfrm>
            <a:off x="1617150" y="1592210"/>
            <a:ext cx="8689500" cy="612600"/>
          </a:xfrm>
          <a:prstGeom prst="rect">
            <a:avLst/>
          </a:prstGeom>
          <a:noFill/>
          <a:ln>
            <a:noFill/>
          </a:ln>
        </p:spPr>
        <p:txBody>
          <a:bodyPr spcFirstLastPara="1" wrap="square" lIns="45700" tIns="22850" rIns="45700" bIns="22850" anchor="t"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_01 (yellow) layout 02">
  <p:cSld name="1_Section_01 (yellow) layout 02">
    <p:spTree>
      <p:nvGrpSpPr>
        <p:cNvPr id="1" name="Shape 141"/>
        <p:cNvGrpSpPr/>
        <p:nvPr/>
      </p:nvGrpSpPr>
      <p:grpSpPr>
        <a:xfrm>
          <a:off x="0" y="0"/>
          <a:ext cx="0" cy="0"/>
          <a:chOff x="0" y="0"/>
          <a:chExt cx="0" cy="0"/>
        </a:xfrm>
      </p:grpSpPr>
      <p:sp>
        <p:nvSpPr>
          <p:cNvPr id="142" name="Google Shape;142;g12d2696ef3c_0_1034"/>
          <p:cNvSpPr/>
          <p:nvPr/>
        </p:nvSpPr>
        <p:spPr>
          <a:xfrm>
            <a:off x="0" y="434898"/>
            <a:ext cx="12203100" cy="6423300"/>
          </a:xfrm>
          <a:prstGeom prst="rect">
            <a:avLst/>
          </a:prstGeom>
          <a:solidFill>
            <a:srgbClr val="FAFAFA"/>
          </a:solidFill>
          <a:ln>
            <a:noFill/>
          </a:ln>
        </p:spPr>
        <p:txBody>
          <a:bodyPr spcFirstLastPara="1" wrap="square" lIns="45675" tIns="22825" rIns="45675" bIns="22825" anchor="ctr" anchorCtr="0">
            <a:noAutofit/>
          </a:bodyPr>
          <a:lstStyle/>
          <a:p>
            <a:pPr marL="0" marR="0" lvl="0" indent="0" algn="ctr" rtl="0">
              <a:lnSpc>
                <a:spcPct val="100000"/>
              </a:lnSpc>
              <a:spcBef>
                <a:spcPts val="0"/>
              </a:spcBef>
              <a:spcAft>
                <a:spcPts val="0"/>
              </a:spcAft>
              <a:buClr>
                <a:schemeClr val="dk1"/>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43" name="Google Shape;143;g12d2696ef3c_0_1034"/>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675" tIns="22825" rIns="45675" bIns="22825" anchor="ctr" anchorCtr="0">
            <a:noAutofit/>
          </a:bodyPr>
          <a:lstStyle/>
          <a:p>
            <a:pPr marL="0" marR="0" lvl="0" indent="0" algn="ctr" rtl="0">
              <a:lnSpc>
                <a:spcPct val="100000"/>
              </a:lnSpc>
              <a:spcBef>
                <a:spcPts val="0"/>
              </a:spcBef>
              <a:spcAft>
                <a:spcPts val="0"/>
              </a:spcAft>
              <a:buClr>
                <a:schemeClr val="dk1"/>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144" name="Google Shape;144;g12d2696ef3c_0_1034"/>
          <p:cNvCxnSpPr/>
          <p:nvPr/>
        </p:nvCxnSpPr>
        <p:spPr>
          <a:xfrm>
            <a:off x="453172" y="762000"/>
            <a:ext cx="11276700" cy="0"/>
          </a:xfrm>
          <a:prstGeom prst="straightConnector1">
            <a:avLst/>
          </a:prstGeom>
          <a:noFill/>
          <a:ln w="9525" cap="flat" cmpd="sng">
            <a:solidFill>
              <a:schemeClr val="accent1"/>
            </a:solidFill>
            <a:prstDash val="solid"/>
            <a:miter lim="800000"/>
            <a:headEnd type="none" w="sm" len="sm"/>
            <a:tailEnd type="none" w="sm" len="sm"/>
          </a:ln>
        </p:spPr>
      </p:cxnSp>
      <p:sp>
        <p:nvSpPr>
          <p:cNvPr id="145" name="Google Shape;145;g12d2696ef3c_0_1034"/>
          <p:cNvSpPr txBox="1">
            <a:spLocks noGrp="1"/>
          </p:cNvSpPr>
          <p:nvPr>
            <p:ph type="title"/>
          </p:nvPr>
        </p:nvSpPr>
        <p:spPr>
          <a:xfrm>
            <a:off x="465872" y="202020"/>
            <a:ext cx="11262300" cy="7347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300"/>
              <a:buNone/>
              <a:defRPr sz="1700"/>
            </a:lvl2pPr>
            <a:lvl3pPr lvl="2" algn="l" rtl="0">
              <a:lnSpc>
                <a:spcPct val="100000"/>
              </a:lnSpc>
              <a:spcBef>
                <a:spcPts val="0"/>
              </a:spcBef>
              <a:spcAft>
                <a:spcPts val="0"/>
              </a:spcAft>
              <a:buSzPts val="1300"/>
              <a:buNone/>
              <a:defRPr sz="1700"/>
            </a:lvl3pPr>
            <a:lvl4pPr lvl="3" algn="l" rtl="0">
              <a:lnSpc>
                <a:spcPct val="100000"/>
              </a:lnSpc>
              <a:spcBef>
                <a:spcPts val="0"/>
              </a:spcBef>
              <a:spcAft>
                <a:spcPts val="0"/>
              </a:spcAft>
              <a:buSzPts val="1300"/>
              <a:buNone/>
              <a:defRPr sz="1700"/>
            </a:lvl4pPr>
            <a:lvl5pPr lvl="4" algn="l" rtl="0">
              <a:lnSpc>
                <a:spcPct val="100000"/>
              </a:lnSpc>
              <a:spcBef>
                <a:spcPts val="0"/>
              </a:spcBef>
              <a:spcAft>
                <a:spcPts val="0"/>
              </a:spcAft>
              <a:buSzPts val="1300"/>
              <a:buNone/>
              <a:defRPr sz="1700"/>
            </a:lvl5pPr>
            <a:lvl6pPr lvl="5" algn="l" rtl="0">
              <a:lnSpc>
                <a:spcPct val="100000"/>
              </a:lnSpc>
              <a:spcBef>
                <a:spcPts val="0"/>
              </a:spcBef>
              <a:spcAft>
                <a:spcPts val="0"/>
              </a:spcAft>
              <a:buSzPts val="1300"/>
              <a:buNone/>
              <a:defRPr sz="1700"/>
            </a:lvl6pPr>
            <a:lvl7pPr lvl="6" algn="l" rtl="0">
              <a:lnSpc>
                <a:spcPct val="100000"/>
              </a:lnSpc>
              <a:spcBef>
                <a:spcPts val="0"/>
              </a:spcBef>
              <a:spcAft>
                <a:spcPts val="0"/>
              </a:spcAft>
              <a:buSzPts val="1300"/>
              <a:buNone/>
              <a:defRPr sz="1700"/>
            </a:lvl7pPr>
            <a:lvl8pPr lvl="7" algn="l" rtl="0">
              <a:lnSpc>
                <a:spcPct val="100000"/>
              </a:lnSpc>
              <a:spcBef>
                <a:spcPts val="0"/>
              </a:spcBef>
              <a:spcAft>
                <a:spcPts val="0"/>
              </a:spcAft>
              <a:buSzPts val="1300"/>
              <a:buNone/>
              <a:defRPr sz="1700"/>
            </a:lvl8pPr>
            <a:lvl9pPr lvl="8" algn="l" rtl="0">
              <a:lnSpc>
                <a:spcPct val="100000"/>
              </a:lnSpc>
              <a:spcBef>
                <a:spcPts val="0"/>
              </a:spcBef>
              <a:spcAft>
                <a:spcPts val="0"/>
              </a:spcAft>
              <a:buSzPts val="1300"/>
              <a:buNone/>
              <a:defRPr sz="1700"/>
            </a:lvl9pPr>
          </a:lstStyle>
          <a:p>
            <a:endParaRPr/>
          </a:p>
        </p:txBody>
      </p:sp>
      <p:sp>
        <p:nvSpPr>
          <p:cNvPr id="146" name="Google Shape;146;g12d2696ef3c_0_1034"/>
          <p:cNvSpPr/>
          <p:nvPr/>
        </p:nvSpPr>
        <p:spPr>
          <a:xfrm>
            <a:off x="11547368" y="6273210"/>
            <a:ext cx="655500" cy="255300"/>
          </a:xfrm>
          <a:prstGeom prst="rect">
            <a:avLst/>
          </a:prstGeom>
          <a:solidFill>
            <a:srgbClr val="FFDD7F"/>
          </a:solidFill>
          <a:ln>
            <a:noFill/>
          </a:ln>
        </p:spPr>
        <p:txBody>
          <a:bodyPr spcFirstLastPara="1" wrap="square" lIns="45675" tIns="22825" rIns="45675" bIns="22825" anchor="ctr" anchorCtr="0">
            <a:noAutofit/>
          </a:bodyPr>
          <a:lstStyle/>
          <a:p>
            <a:pPr marL="0" marR="0" lvl="0" indent="0" algn="ctr" rtl="0">
              <a:lnSpc>
                <a:spcPct val="100000"/>
              </a:lnSpc>
              <a:spcBef>
                <a:spcPts val="0"/>
              </a:spcBef>
              <a:spcAft>
                <a:spcPts val="0"/>
              </a:spcAft>
              <a:buClr>
                <a:schemeClr val="dk1"/>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47" name="Google Shape;147;g12d2696ef3c_0_1034"/>
          <p:cNvSpPr txBox="1"/>
          <p:nvPr/>
        </p:nvSpPr>
        <p:spPr>
          <a:xfrm>
            <a:off x="11638796" y="6273210"/>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900" b="1" i="0" u="none" strike="noStrike" cap="none">
                <a:solidFill>
                  <a:srgbClr val="201F4B"/>
                </a:solidFill>
                <a:latin typeface="Arial"/>
                <a:ea typeface="Arial"/>
                <a:cs typeface="Arial"/>
                <a:sym typeface="Arial"/>
              </a:rPr>
              <a:t>‹#›</a:t>
            </a:fld>
            <a:endParaRPr sz="900" b="1" i="0" u="none" strike="noStrike" cap="none" dirty="0">
              <a:solidFill>
                <a:srgbClr val="201F4B"/>
              </a:solidFill>
              <a:latin typeface="Arial"/>
              <a:ea typeface="Arial"/>
              <a:cs typeface="Arial"/>
              <a:sym typeface="Arial"/>
            </a:endParaRPr>
          </a:p>
        </p:txBody>
      </p:sp>
      <p:sp>
        <p:nvSpPr>
          <p:cNvPr id="148" name="Google Shape;148;g12d2696ef3c_0_1034"/>
          <p:cNvSpPr txBox="1">
            <a:spLocks noGrp="1"/>
          </p:cNvSpPr>
          <p:nvPr>
            <p:ph type="body" idx="1"/>
          </p:nvPr>
        </p:nvSpPr>
        <p:spPr>
          <a:xfrm>
            <a:off x="470928" y="1592210"/>
            <a:ext cx="11209500" cy="4503900"/>
          </a:xfrm>
          <a:prstGeom prst="rect">
            <a:avLst/>
          </a:prstGeom>
          <a:noFill/>
          <a:ln>
            <a:noFill/>
          </a:ln>
        </p:spPr>
        <p:txBody>
          <a:bodyPr spcFirstLastPara="1" wrap="square" lIns="91400" tIns="45675" rIns="91400" bIns="45675" anchor="t" anchorCtr="0">
            <a:normAutofit/>
          </a:bodyPr>
          <a:lstStyle>
            <a:lvl1pPr marL="457200" lvl="0" indent="-228600" algn="l" rtl="0">
              <a:lnSpc>
                <a:spcPct val="90000"/>
              </a:lnSpc>
              <a:spcBef>
                <a:spcPts val="500"/>
              </a:spcBef>
              <a:spcAft>
                <a:spcPts val="0"/>
              </a:spcAft>
              <a:buClr>
                <a:srgbClr val="000000"/>
              </a:buClr>
              <a:buSzPts val="3200"/>
              <a:buFont typeface="Arial"/>
              <a:buNone/>
              <a:defRPr sz="1600"/>
            </a:lvl1pPr>
            <a:lvl2pPr marL="914400" lvl="1" indent="-431800" algn="l" rtl="0">
              <a:lnSpc>
                <a:spcPct val="90000"/>
              </a:lnSpc>
              <a:spcBef>
                <a:spcPts val="300"/>
              </a:spcBef>
              <a:spcAft>
                <a:spcPts val="0"/>
              </a:spcAft>
              <a:buClr>
                <a:srgbClr val="000000"/>
              </a:buClr>
              <a:buSzPts val="3200"/>
              <a:buChar char="•"/>
              <a:defRPr sz="1600"/>
            </a:lvl2pPr>
            <a:lvl3pPr marL="1371600" lvl="2" indent="-431800" algn="l" rtl="0">
              <a:lnSpc>
                <a:spcPct val="90000"/>
              </a:lnSpc>
              <a:spcBef>
                <a:spcPts val="300"/>
              </a:spcBef>
              <a:spcAft>
                <a:spcPts val="0"/>
              </a:spcAft>
              <a:buClr>
                <a:srgbClr val="000000"/>
              </a:buClr>
              <a:buSzPts val="3200"/>
              <a:buChar char="•"/>
              <a:defRPr sz="1600"/>
            </a:lvl3pPr>
            <a:lvl4pPr marL="1828800" lvl="3" indent="-431800" algn="l" rtl="0">
              <a:lnSpc>
                <a:spcPct val="90000"/>
              </a:lnSpc>
              <a:spcBef>
                <a:spcPts val="300"/>
              </a:spcBef>
              <a:spcAft>
                <a:spcPts val="0"/>
              </a:spcAft>
              <a:buClr>
                <a:srgbClr val="000000"/>
              </a:buClr>
              <a:buSzPts val="3200"/>
              <a:buChar char="•"/>
              <a:defRPr sz="1600"/>
            </a:lvl4pPr>
            <a:lvl5pPr marL="2286000" lvl="4" indent="-431800" algn="l" rtl="0">
              <a:lnSpc>
                <a:spcPct val="90000"/>
              </a:lnSpc>
              <a:spcBef>
                <a:spcPts val="300"/>
              </a:spcBef>
              <a:spcAft>
                <a:spcPts val="0"/>
              </a:spcAft>
              <a:buClr>
                <a:srgbClr val="000000"/>
              </a:buClr>
              <a:buSzPts val="3200"/>
              <a:buChar char="•"/>
              <a:defRPr sz="1600"/>
            </a:lvl5pPr>
            <a:lvl6pPr marL="2743200" lvl="5" indent="-228600" algn="l" rtl="0">
              <a:lnSpc>
                <a:spcPct val="100000"/>
              </a:lnSpc>
              <a:spcBef>
                <a:spcPts val="0"/>
              </a:spcBef>
              <a:spcAft>
                <a:spcPts val="0"/>
              </a:spcAft>
              <a:buSzPts val="1300"/>
              <a:buNone/>
              <a:defRPr/>
            </a:lvl6pPr>
            <a:lvl7pPr marL="3200400" lvl="6" indent="-228600" algn="l" rtl="0">
              <a:lnSpc>
                <a:spcPct val="100000"/>
              </a:lnSpc>
              <a:spcBef>
                <a:spcPts val="0"/>
              </a:spcBef>
              <a:spcAft>
                <a:spcPts val="0"/>
              </a:spcAft>
              <a:buSzPts val="1300"/>
              <a:buNone/>
              <a:defRPr/>
            </a:lvl7pPr>
            <a:lvl8pPr marL="3657600" lvl="7" indent="-228600" algn="l" rtl="0">
              <a:lnSpc>
                <a:spcPct val="100000"/>
              </a:lnSpc>
              <a:spcBef>
                <a:spcPts val="0"/>
              </a:spcBef>
              <a:spcAft>
                <a:spcPts val="0"/>
              </a:spcAft>
              <a:buSzPts val="1300"/>
              <a:buNone/>
              <a:defRPr/>
            </a:lvl8pPr>
            <a:lvl9pPr marL="4114800" lvl="8" indent="-228600" algn="l" rtl="0">
              <a:lnSpc>
                <a:spcPct val="100000"/>
              </a:lnSpc>
              <a:spcBef>
                <a:spcPts val="0"/>
              </a:spcBef>
              <a:spcAft>
                <a:spcPts val="0"/>
              </a:spcAft>
              <a:buSzPts val="13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Section 03 (orange)_layout 02">
  <p:cSld name="3_Section 03 (orange)_layout 02">
    <p:spTree>
      <p:nvGrpSpPr>
        <p:cNvPr id="1" name="Shape 152"/>
        <p:cNvGrpSpPr/>
        <p:nvPr/>
      </p:nvGrpSpPr>
      <p:grpSpPr>
        <a:xfrm>
          <a:off x="0" y="0"/>
          <a:ext cx="0" cy="0"/>
          <a:chOff x="0" y="0"/>
          <a:chExt cx="0" cy="0"/>
        </a:xfrm>
      </p:grpSpPr>
      <p:sp>
        <p:nvSpPr>
          <p:cNvPr id="153" name="Google Shape;153;g127ab87a029_0_492"/>
          <p:cNvSpPr/>
          <p:nvPr/>
        </p:nvSpPr>
        <p:spPr>
          <a:xfrm>
            <a:off x="0" y="434898"/>
            <a:ext cx="12203100" cy="6423300"/>
          </a:xfrm>
          <a:prstGeom prst="rect">
            <a:avLst/>
          </a:prstGeom>
          <a:solidFill>
            <a:srgbClr val="FAFAF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54" name="Google Shape;154;g127ab87a029_0_492"/>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155" name="Google Shape;155;g127ab87a029_0_492"/>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156" name="Google Shape;156;g127ab87a029_0_492"/>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700"/>
              <a:buNone/>
              <a:defRPr sz="1800"/>
            </a:lvl2pPr>
            <a:lvl3pPr lvl="2" algn="l">
              <a:lnSpc>
                <a:spcPct val="100000"/>
              </a:lnSpc>
              <a:spcBef>
                <a:spcPts val="0"/>
              </a:spcBef>
              <a:spcAft>
                <a:spcPts val="0"/>
              </a:spcAft>
              <a:buSzPts val="700"/>
              <a:buNone/>
              <a:defRPr sz="1800"/>
            </a:lvl3pPr>
            <a:lvl4pPr lvl="3" algn="l">
              <a:lnSpc>
                <a:spcPct val="100000"/>
              </a:lnSpc>
              <a:spcBef>
                <a:spcPts val="0"/>
              </a:spcBef>
              <a:spcAft>
                <a:spcPts val="0"/>
              </a:spcAft>
              <a:buSzPts val="700"/>
              <a:buNone/>
              <a:defRPr sz="1800"/>
            </a:lvl4pPr>
            <a:lvl5pPr lvl="4" algn="l">
              <a:lnSpc>
                <a:spcPct val="100000"/>
              </a:lnSpc>
              <a:spcBef>
                <a:spcPts val="0"/>
              </a:spcBef>
              <a:spcAft>
                <a:spcPts val="0"/>
              </a:spcAft>
              <a:buSzPts val="700"/>
              <a:buNone/>
              <a:defRPr sz="1800"/>
            </a:lvl5pPr>
            <a:lvl6pPr lvl="5" algn="l">
              <a:lnSpc>
                <a:spcPct val="100000"/>
              </a:lnSpc>
              <a:spcBef>
                <a:spcPts val="0"/>
              </a:spcBef>
              <a:spcAft>
                <a:spcPts val="0"/>
              </a:spcAft>
              <a:buSzPts val="700"/>
              <a:buNone/>
              <a:defRPr sz="1800"/>
            </a:lvl6pPr>
            <a:lvl7pPr lvl="6" algn="l">
              <a:lnSpc>
                <a:spcPct val="100000"/>
              </a:lnSpc>
              <a:spcBef>
                <a:spcPts val="0"/>
              </a:spcBef>
              <a:spcAft>
                <a:spcPts val="0"/>
              </a:spcAft>
              <a:buSzPts val="700"/>
              <a:buNone/>
              <a:defRPr sz="1800"/>
            </a:lvl7pPr>
            <a:lvl8pPr lvl="7" algn="l">
              <a:lnSpc>
                <a:spcPct val="100000"/>
              </a:lnSpc>
              <a:spcBef>
                <a:spcPts val="0"/>
              </a:spcBef>
              <a:spcAft>
                <a:spcPts val="0"/>
              </a:spcAft>
              <a:buSzPts val="700"/>
              <a:buNone/>
              <a:defRPr sz="1800"/>
            </a:lvl8pPr>
            <a:lvl9pPr lvl="8" algn="l">
              <a:lnSpc>
                <a:spcPct val="100000"/>
              </a:lnSpc>
              <a:spcBef>
                <a:spcPts val="0"/>
              </a:spcBef>
              <a:spcAft>
                <a:spcPts val="0"/>
              </a:spcAft>
              <a:buSzPts val="700"/>
              <a:buNone/>
              <a:defRPr sz="1800"/>
            </a:lvl9pPr>
          </a:lstStyle>
          <a:p>
            <a:endParaRPr/>
          </a:p>
        </p:txBody>
      </p:sp>
      <p:sp>
        <p:nvSpPr>
          <p:cNvPr id="157" name="Google Shape;157;g127ab87a029_0_492"/>
          <p:cNvSpPr/>
          <p:nvPr/>
        </p:nvSpPr>
        <p:spPr>
          <a:xfrm>
            <a:off x="11547368" y="6273209"/>
            <a:ext cx="655800" cy="255300"/>
          </a:xfrm>
          <a:prstGeom prst="rect">
            <a:avLst/>
          </a:prstGeom>
          <a:solidFill>
            <a:srgbClr val="F58D77"/>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58" name="Google Shape;158;g127ab87a029_0_492"/>
          <p:cNvSpPr txBox="1"/>
          <p:nvPr/>
        </p:nvSpPr>
        <p:spPr>
          <a:xfrm>
            <a:off x="11638796" y="6273209"/>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159" name="Google Shape;159;g127ab87a029_0_492"/>
          <p:cNvSpPr txBox="1">
            <a:spLocks noGrp="1"/>
          </p:cNvSpPr>
          <p:nvPr>
            <p:ph type="body" idx="1"/>
          </p:nvPr>
        </p:nvSpPr>
        <p:spPr>
          <a:xfrm>
            <a:off x="470928" y="1592210"/>
            <a:ext cx="11209500" cy="4503900"/>
          </a:xfrm>
          <a:prstGeom prst="rect">
            <a:avLst/>
          </a:prstGeom>
          <a:noFill/>
          <a:ln>
            <a:noFill/>
          </a:ln>
        </p:spPr>
        <p:txBody>
          <a:bodyPr spcFirstLastPara="1" wrap="square" lIns="45700" tIns="22850" rIns="45700" bIns="22850" anchor="t"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g12782c39870_0_9"/>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6" name="Google Shape;16;g12782c39870_0_9"/>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7" name="Google Shape;17;g12782c39870_0_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Section 03 (orange)_divder page">
  <p:cSld name="3_Section 03 (orange)_divder page">
    <p:bg>
      <p:bgPr>
        <a:solidFill>
          <a:srgbClr val="F58D77"/>
        </a:solidFill>
        <a:effectLst/>
      </p:bgPr>
    </p:bg>
    <p:spTree>
      <p:nvGrpSpPr>
        <p:cNvPr id="1" name="Shape 160"/>
        <p:cNvGrpSpPr/>
        <p:nvPr/>
      </p:nvGrpSpPr>
      <p:grpSpPr>
        <a:xfrm>
          <a:off x="0" y="0"/>
          <a:ext cx="0" cy="0"/>
          <a:chOff x="0" y="0"/>
          <a:chExt cx="0" cy="0"/>
        </a:xfrm>
      </p:grpSpPr>
      <p:sp>
        <p:nvSpPr>
          <p:cNvPr id="161" name="Google Shape;161;g127ab87a029_0_480"/>
          <p:cNvSpPr txBox="1">
            <a:spLocks noGrp="1"/>
          </p:cNvSpPr>
          <p:nvPr>
            <p:ph type="title"/>
          </p:nvPr>
        </p:nvSpPr>
        <p:spPr>
          <a:xfrm>
            <a:off x="877480" y="2574758"/>
            <a:ext cx="10629600" cy="2418300"/>
          </a:xfrm>
          <a:prstGeom prst="rect">
            <a:avLst/>
          </a:prstGeom>
          <a:noFill/>
          <a:ln>
            <a:noFill/>
          </a:ln>
        </p:spPr>
        <p:txBody>
          <a:bodyPr spcFirstLastPara="1" wrap="square" lIns="0" tIns="0" rIns="0" bIns="0" anchor="ctr" anchorCtr="0">
            <a:noAutofit/>
          </a:bodyPr>
          <a:lstStyle>
            <a:lvl1pPr marR="0" lvl="0" algn="l">
              <a:lnSpc>
                <a:spcPct val="111111"/>
              </a:lnSpc>
              <a:spcBef>
                <a:spcPts val="0"/>
              </a:spcBef>
              <a:spcAft>
                <a:spcPts val="0"/>
              </a:spcAft>
              <a:buClr>
                <a:schemeClr val="lt1"/>
              </a:buClr>
              <a:buSzPts val="1800"/>
              <a:buFont typeface="Arial"/>
              <a:buNone/>
              <a:defRPr sz="3600" b="1" i="0" u="none" strike="noStrike" cap="none">
                <a:solidFill>
                  <a:srgbClr val="201F4B"/>
                </a:solidFill>
                <a:latin typeface="Arial"/>
                <a:ea typeface="Arial"/>
                <a:cs typeface="Arial"/>
                <a:sym typeface="Arial"/>
              </a:defRPr>
            </a:lvl1pPr>
            <a:lvl2pPr lvl="1" algn="l">
              <a:lnSpc>
                <a:spcPct val="100000"/>
              </a:lnSpc>
              <a:spcBef>
                <a:spcPts val="0"/>
              </a:spcBef>
              <a:spcAft>
                <a:spcPts val="0"/>
              </a:spcAft>
              <a:buSzPts val="700"/>
              <a:buNone/>
              <a:defRPr sz="1800"/>
            </a:lvl2pPr>
            <a:lvl3pPr lvl="2" algn="l">
              <a:lnSpc>
                <a:spcPct val="100000"/>
              </a:lnSpc>
              <a:spcBef>
                <a:spcPts val="0"/>
              </a:spcBef>
              <a:spcAft>
                <a:spcPts val="0"/>
              </a:spcAft>
              <a:buSzPts val="700"/>
              <a:buNone/>
              <a:defRPr sz="1800"/>
            </a:lvl3pPr>
            <a:lvl4pPr lvl="3" algn="l">
              <a:lnSpc>
                <a:spcPct val="100000"/>
              </a:lnSpc>
              <a:spcBef>
                <a:spcPts val="0"/>
              </a:spcBef>
              <a:spcAft>
                <a:spcPts val="0"/>
              </a:spcAft>
              <a:buSzPts val="700"/>
              <a:buNone/>
              <a:defRPr sz="1800"/>
            </a:lvl4pPr>
            <a:lvl5pPr lvl="4" algn="l">
              <a:lnSpc>
                <a:spcPct val="100000"/>
              </a:lnSpc>
              <a:spcBef>
                <a:spcPts val="0"/>
              </a:spcBef>
              <a:spcAft>
                <a:spcPts val="0"/>
              </a:spcAft>
              <a:buSzPts val="700"/>
              <a:buNone/>
              <a:defRPr sz="1800"/>
            </a:lvl5pPr>
            <a:lvl6pPr lvl="5" algn="l">
              <a:lnSpc>
                <a:spcPct val="100000"/>
              </a:lnSpc>
              <a:spcBef>
                <a:spcPts val="0"/>
              </a:spcBef>
              <a:spcAft>
                <a:spcPts val="0"/>
              </a:spcAft>
              <a:buSzPts val="700"/>
              <a:buNone/>
              <a:defRPr sz="1800"/>
            </a:lvl6pPr>
            <a:lvl7pPr lvl="6" algn="l">
              <a:lnSpc>
                <a:spcPct val="100000"/>
              </a:lnSpc>
              <a:spcBef>
                <a:spcPts val="0"/>
              </a:spcBef>
              <a:spcAft>
                <a:spcPts val="0"/>
              </a:spcAft>
              <a:buSzPts val="700"/>
              <a:buNone/>
              <a:defRPr sz="1800"/>
            </a:lvl7pPr>
            <a:lvl8pPr lvl="7" algn="l">
              <a:lnSpc>
                <a:spcPct val="100000"/>
              </a:lnSpc>
              <a:spcBef>
                <a:spcPts val="0"/>
              </a:spcBef>
              <a:spcAft>
                <a:spcPts val="0"/>
              </a:spcAft>
              <a:buSzPts val="700"/>
              <a:buNone/>
              <a:defRPr sz="1800"/>
            </a:lvl8pPr>
            <a:lvl9pPr lvl="8" algn="l">
              <a:lnSpc>
                <a:spcPct val="100000"/>
              </a:lnSpc>
              <a:spcBef>
                <a:spcPts val="0"/>
              </a:spcBef>
              <a:spcAft>
                <a:spcPts val="0"/>
              </a:spcAft>
              <a:buSzPts val="700"/>
              <a:buNone/>
              <a:defRPr sz="1800"/>
            </a:lvl9pPr>
          </a:lstStyle>
          <a:p>
            <a:endParaRPr/>
          </a:p>
        </p:txBody>
      </p:sp>
      <p:pic>
        <p:nvPicPr>
          <p:cNvPr id="162" name="Google Shape;162;g127ab87a029_0_480"/>
          <p:cNvPicPr preferRelativeResize="0"/>
          <p:nvPr/>
        </p:nvPicPr>
        <p:blipFill rotWithShape="1">
          <a:blip r:embed="rId2">
            <a:alphaModFix/>
          </a:blip>
          <a:srcRect/>
          <a:stretch/>
        </p:blipFill>
        <p:spPr>
          <a:xfrm>
            <a:off x="9936753" y="0"/>
            <a:ext cx="1570245" cy="153225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Section 03 (orange)_layout 01">
  <p:cSld name="3_Section 03 (orange)_layout 01">
    <p:spTree>
      <p:nvGrpSpPr>
        <p:cNvPr id="1" name="Shape 163"/>
        <p:cNvGrpSpPr/>
        <p:nvPr/>
      </p:nvGrpSpPr>
      <p:grpSpPr>
        <a:xfrm>
          <a:off x="0" y="0"/>
          <a:ext cx="0" cy="0"/>
          <a:chOff x="0" y="0"/>
          <a:chExt cx="0" cy="0"/>
        </a:xfrm>
      </p:grpSpPr>
      <p:sp>
        <p:nvSpPr>
          <p:cNvPr id="164" name="Google Shape;164;g127ab87a029_0_483"/>
          <p:cNvSpPr/>
          <p:nvPr/>
        </p:nvSpPr>
        <p:spPr>
          <a:xfrm>
            <a:off x="0" y="434898"/>
            <a:ext cx="12203100" cy="6423300"/>
          </a:xfrm>
          <a:prstGeom prst="rect">
            <a:avLst/>
          </a:prstGeom>
          <a:solidFill>
            <a:srgbClr val="FAFAF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65" name="Google Shape;165;g127ab87a029_0_483"/>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166" name="Google Shape;166;g127ab87a029_0_483"/>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167" name="Google Shape;167;g127ab87a029_0_483"/>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700"/>
              <a:buNone/>
              <a:defRPr sz="1800"/>
            </a:lvl2pPr>
            <a:lvl3pPr lvl="2" algn="l">
              <a:lnSpc>
                <a:spcPct val="100000"/>
              </a:lnSpc>
              <a:spcBef>
                <a:spcPts val="0"/>
              </a:spcBef>
              <a:spcAft>
                <a:spcPts val="0"/>
              </a:spcAft>
              <a:buSzPts val="700"/>
              <a:buNone/>
              <a:defRPr sz="1800"/>
            </a:lvl3pPr>
            <a:lvl4pPr lvl="3" algn="l">
              <a:lnSpc>
                <a:spcPct val="100000"/>
              </a:lnSpc>
              <a:spcBef>
                <a:spcPts val="0"/>
              </a:spcBef>
              <a:spcAft>
                <a:spcPts val="0"/>
              </a:spcAft>
              <a:buSzPts val="700"/>
              <a:buNone/>
              <a:defRPr sz="1800"/>
            </a:lvl4pPr>
            <a:lvl5pPr lvl="4" algn="l">
              <a:lnSpc>
                <a:spcPct val="100000"/>
              </a:lnSpc>
              <a:spcBef>
                <a:spcPts val="0"/>
              </a:spcBef>
              <a:spcAft>
                <a:spcPts val="0"/>
              </a:spcAft>
              <a:buSzPts val="700"/>
              <a:buNone/>
              <a:defRPr sz="1800"/>
            </a:lvl5pPr>
            <a:lvl6pPr lvl="5" algn="l">
              <a:lnSpc>
                <a:spcPct val="100000"/>
              </a:lnSpc>
              <a:spcBef>
                <a:spcPts val="0"/>
              </a:spcBef>
              <a:spcAft>
                <a:spcPts val="0"/>
              </a:spcAft>
              <a:buSzPts val="700"/>
              <a:buNone/>
              <a:defRPr sz="1800"/>
            </a:lvl6pPr>
            <a:lvl7pPr lvl="6" algn="l">
              <a:lnSpc>
                <a:spcPct val="100000"/>
              </a:lnSpc>
              <a:spcBef>
                <a:spcPts val="0"/>
              </a:spcBef>
              <a:spcAft>
                <a:spcPts val="0"/>
              </a:spcAft>
              <a:buSzPts val="700"/>
              <a:buNone/>
              <a:defRPr sz="1800"/>
            </a:lvl7pPr>
            <a:lvl8pPr lvl="7" algn="l">
              <a:lnSpc>
                <a:spcPct val="100000"/>
              </a:lnSpc>
              <a:spcBef>
                <a:spcPts val="0"/>
              </a:spcBef>
              <a:spcAft>
                <a:spcPts val="0"/>
              </a:spcAft>
              <a:buSzPts val="700"/>
              <a:buNone/>
              <a:defRPr sz="1800"/>
            </a:lvl8pPr>
            <a:lvl9pPr lvl="8" algn="l">
              <a:lnSpc>
                <a:spcPct val="100000"/>
              </a:lnSpc>
              <a:spcBef>
                <a:spcPts val="0"/>
              </a:spcBef>
              <a:spcAft>
                <a:spcPts val="0"/>
              </a:spcAft>
              <a:buSzPts val="700"/>
              <a:buNone/>
              <a:defRPr sz="1800"/>
            </a:lvl9pPr>
          </a:lstStyle>
          <a:p>
            <a:endParaRPr/>
          </a:p>
        </p:txBody>
      </p:sp>
      <p:sp>
        <p:nvSpPr>
          <p:cNvPr id="168" name="Google Shape;168;g127ab87a029_0_483"/>
          <p:cNvSpPr/>
          <p:nvPr/>
        </p:nvSpPr>
        <p:spPr>
          <a:xfrm>
            <a:off x="11547368" y="6273209"/>
            <a:ext cx="655800" cy="255300"/>
          </a:xfrm>
          <a:prstGeom prst="rect">
            <a:avLst/>
          </a:prstGeom>
          <a:solidFill>
            <a:srgbClr val="F58D77"/>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69" name="Google Shape;169;g127ab87a029_0_483"/>
          <p:cNvSpPr txBox="1"/>
          <p:nvPr/>
        </p:nvSpPr>
        <p:spPr>
          <a:xfrm>
            <a:off x="11638796" y="6273209"/>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170" name="Google Shape;170;g127ab87a029_0_483"/>
          <p:cNvSpPr txBox="1">
            <a:spLocks noGrp="1"/>
          </p:cNvSpPr>
          <p:nvPr>
            <p:ph type="body" idx="1"/>
          </p:nvPr>
        </p:nvSpPr>
        <p:spPr>
          <a:xfrm>
            <a:off x="470928" y="1592210"/>
            <a:ext cx="5292600" cy="612600"/>
          </a:xfrm>
          <a:prstGeom prst="rect">
            <a:avLst/>
          </a:prstGeom>
          <a:noFill/>
          <a:ln>
            <a:noFill/>
          </a:ln>
        </p:spPr>
        <p:txBody>
          <a:bodyPr spcFirstLastPara="1" wrap="square" lIns="45700" tIns="22850" rIns="45700" bIns="22850" anchor="t"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
        <p:nvSpPr>
          <p:cNvPr id="171" name="Google Shape;171;g127ab87a029_0_483"/>
          <p:cNvSpPr txBox="1">
            <a:spLocks noGrp="1"/>
          </p:cNvSpPr>
          <p:nvPr>
            <p:ph type="body" idx="2"/>
          </p:nvPr>
        </p:nvSpPr>
        <p:spPr>
          <a:xfrm>
            <a:off x="6387660" y="1592210"/>
            <a:ext cx="5292600" cy="612600"/>
          </a:xfrm>
          <a:prstGeom prst="rect">
            <a:avLst/>
          </a:prstGeom>
          <a:noFill/>
          <a:ln>
            <a:noFill/>
          </a:ln>
        </p:spPr>
        <p:txBody>
          <a:bodyPr spcFirstLastPara="1" wrap="square" lIns="45700" tIns="22850" rIns="45700" bIns="22850" anchor="t"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Section 03 (orange)_layout 03">
  <p:cSld name="3_Section 03 (orange)_layout 03">
    <p:bg>
      <p:bgPr>
        <a:solidFill>
          <a:srgbClr val="FFDD7F"/>
        </a:solidFill>
        <a:effectLst/>
      </p:bgPr>
    </p:bg>
    <p:spTree>
      <p:nvGrpSpPr>
        <p:cNvPr id="1" name="Shape 172"/>
        <p:cNvGrpSpPr/>
        <p:nvPr/>
      </p:nvGrpSpPr>
      <p:grpSpPr>
        <a:xfrm>
          <a:off x="0" y="0"/>
          <a:ext cx="0" cy="0"/>
          <a:chOff x="0" y="0"/>
          <a:chExt cx="0" cy="0"/>
        </a:xfrm>
      </p:grpSpPr>
      <p:sp>
        <p:nvSpPr>
          <p:cNvPr id="173" name="Google Shape;173;g127ab87a029_0_500"/>
          <p:cNvSpPr/>
          <p:nvPr/>
        </p:nvSpPr>
        <p:spPr>
          <a:xfrm>
            <a:off x="0" y="434898"/>
            <a:ext cx="12203100" cy="6423300"/>
          </a:xfrm>
          <a:prstGeom prst="rect">
            <a:avLst/>
          </a:prstGeom>
          <a:solidFill>
            <a:srgbClr val="FAFAF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74" name="Google Shape;174;g127ab87a029_0_500"/>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175" name="Google Shape;175;g127ab87a029_0_500"/>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176" name="Google Shape;176;g127ab87a029_0_500"/>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700"/>
              <a:buNone/>
              <a:defRPr sz="1800"/>
            </a:lvl2pPr>
            <a:lvl3pPr lvl="2" algn="l">
              <a:lnSpc>
                <a:spcPct val="100000"/>
              </a:lnSpc>
              <a:spcBef>
                <a:spcPts val="0"/>
              </a:spcBef>
              <a:spcAft>
                <a:spcPts val="0"/>
              </a:spcAft>
              <a:buSzPts val="700"/>
              <a:buNone/>
              <a:defRPr sz="1800"/>
            </a:lvl3pPr>
            <a:lvl4pPr lvl="3" algn="l">
              <a:lnSpc>
                <a:spcPct val="100000"/>
              </a:lnSpc>
              <a:spcBef>
                <a:spcPts val="0"/>
              </a:spcBef>
              <a:spcAft>
                <a:spcPts val="0"/>
              </a:spcAft>
              <a:buSzPts val="700"/>
              <a:buNone/>
              <a:defRPr sz="1800"/>
            </a:lvl4pPr>
            <a:lvl5pPr lvl="4" algn="l">
              <a:lnSpc>
                <a:spcPct val="100000"/>
              </a:lnSpc>
              <a:spcBef>
                <a:spcPts val="0"/>
              </a:spcBef>
              <a:spcAft>
                <a:spcPts val="0"/>
              </a:spcAft>
              <a:buSzPts val="700"/>
              <a:buNone/>
              <a:defRPr sz="1800"/>
            </a:lvl5pPr>
            <a:lvl6pPr lvl="5" algn="l">
              <a:lnSpc>
                <a:spcPct val="100000"/>
              </a:lnSpc>
              <a:spcBef>
                <a:spcPts val="0"/>
              </a:spcBef>
              <a:spcAft>
                <a:spcPts val="0"/>
              </a:spcAft>
              <a:buSzPts val="700"/>
              <a:buNone/>
              <a:defRPr sz="1800"/>
            </a:lvl6pPr>
            <a:lvl7pPr lvl="6" algn="l">
              <a:lnSpc>
                <a:spcPct val="100000"/>
              </a:lnSpc>
              <a:spcBef>
                <a:spcPts val="0"/>
              </a:spcBef>
              <a:spcAft>
                <a:spcPts val="0"/>
              </a:spcAft>
              <a:buSzPts val="700"/>
              <a:buNone/>
              <a:defRPr sz="1800"/>
            </a:lvl7pPr>
            <a:lvl8pPr lvl="7" algn="l">
              <a:lnSpc>
                <a:spcPct val="100000"/>
              </a:lnSpc>
              <a:spcBef>
                <a:spcPts val="0"/>
              </a:spcBef>
              <a:spcAft>
                <a:spcPts val="0"/>
              </a:spcAft>
              <a:buSzPts val="700"/>
              <a:buNone/>
              <a:defRPr sz="1800"/>
            </a:lvl8pPr>
            <a:lvl9pPr lvl="8" algn="l">
              <a:lnSpc>
                <a:spcPct val="100000"/>
              </a:lnSpc>
              <a:spcBef>
                <a:spcPts val="0"/>
              </a:spcBef>
              <a:spcAft>
                <a:spcPts val="0"/>
              </a:spcAft>
              <a:buSzPts val="700"/>
              <a:buNone/>
              <a:defRPr sz="1800"/>
            </a:lvl9pPr>
          </a:lstStyle>
          <a:p>
            <a:endParaRPr/>
          </a:p>
        </p:txBody>
      </p:sp>
      <p:sp>
        <p:nvSpPr>
          <p:cNvPr id="177" name="Google Shape;177;g127ab87a029_0_500"/>
          <p:cNvSpPr/>
          <p:nvPr/>
        </p:nvSpPr>
        <p:spPr>
          <a:xfrm>
            <a:off x="11547368" y="6273209"/>
            <a:ext cx="655800" cy="255300"/>
          </a:xfrm>
          <a:prstGeom prst="rect">
            <a:avLst/>
          </a:prstGeom>
          <a:solidFill>
            <a:srgbClr val="F58D77"/>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78" name="Google Shape;178;g127ab87a029_0_500"/>
          <p:cNvSpPr txBox="1"/>
          <p:nvPr/>
        </p:nvSpPr>
        <p:spPr>
          <a:xfrm>
            <a:off x="11638796" y="6273209"/>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179" name="Google Shape;179;g127ab87a029_0_500"/>
          <p:cNvSpPr txBox="1">
            <a:spLocks noGrp="1"/>
          </p:cNvSpPr>
          <p:nvPr>
            <p:ph type="body" idx="1"/>
          </p:nvPr>
        </p:nvSpPr>
        <p:spPr>
          <a:xfrm>
            <a:off x="470928" y="2351214"/>
            <a:ext cx="5292600" cy="3656100"/>
          </a:xfrm>
          <a:prstGeom prst="rect">
            <a:avLst/>
          </a:prstGeom>
          <a:noFill/>
          <a:ln>
            <a:noFill/>
          </a:ln>
        </p:spPr>
        <p:txBody>
          <a:bodyPr spcFirstLastPara="1" wrap="square" lIns="45700" tIns="22850" rIns="45700" bIns="22850" anchor="t"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
        <p:nvSpPr>
          <p:cNvPr id="180" name="Google Shape;180;g127ab87a029_0_500"/>
          <p:cNvSpPr txBox="1">
            <a:spLocks noGrp="1"/>
          </p:cNvSpPr>
          <p:nvPr>
            <p:ph type="body" idx="2"/>
          </p:nvPr>
        </p:nvSpPr>
        <p:spPr>
          <a:xfrm>
            <a:off x="6387660" y="1592210"/>
            <a:ext cx="5292600" cy="612600"/>
          </a:xfrm>
          <a:prstGeom prst="rect">
            <a:avLst/>
          </a:prstGeom>
          <a:noFill/>
          <a:ln>
            <a:noFill/>
          </a:ln>
        </p:spPr>
        <p:txBody>
          <a:bodyPr spcFirstLastPara="1" wrap="square" lIns="45700" tIns="22850" rIns="45700" bIns="22850" anchor="t"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Section 03 (orange)_layout 04">
  <p:cSld name="3_Section 03 (orange)_layout 04">
    <p:bg>
      <p:bgPr>
        <a:solidFill>
          <a:srgbClr val="FFDD7F"/>
        </a:solidFill>
        <a:effectLst/>
      </p:bgPr>
    </p:bg>
    <p:spTree>
      <p:nvGrpSpPr>
        <p:cNvPr id="1" name="Shape 181"/>
        <p:cNvGrpSpPr/>
        <p:nvPr/>
      </p:nvGrpSpPr>
      <p:grpSpPr>
        <a:xfrm>
          <a:off x="0" y="0"/>
          <a:ext cx="0" cy="0"/>
          <a:chOff x="0" y="0"/>
          <a:chExt cx="0" cy="0"/>
        </a:xfrm>
      </p:grpSpPr>
      <p:sp>
        <p:nvSpPr>
          <p:cNvPr id="182" name="Google Shape;182;g127ab87a029_0_509"/>
          <p:cNvSpPr/>
          <p:nvPr/>
        </p:nvSpPr>
        <p:spPr>
          <a:xfrm>
            <a:off x="0" y="434898"/>
            <a:ext cx="12203100" cy="6423300"/>
          </a:xfrm>
          <a:prstGeom prst="rect">
            <a:avLst/>
          </a:prstGeom>
          <a:solidFill>
            <a:srgbClr val="FAFAF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83" name="Google Shape;183;g127ab87a029_0_509"/>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184" name="Google Shape;184;g127ab87a029_0_509"/>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185" name="Google Shape;185;g127ab87a029_0_509"/>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700"/>
              <a:buNone/>
              <a:defRPr sz="1800"/>
            </a:lvl2pPr>
            <a:lvl3pPr lvl="2" algn="l">
              <a:lnSpc>
                <a:spcPct val="100000"/>
              </a:lnSpc>
              <a:spcBef>
                <a:spcPts val="0"/>
              </a:spcBef>
              <a:spcAft>
                <a:spcPts val="0"/>
              </a:spcAft>
              <a:buSzPts val="700"/>
              <a:buNone/>
              <a:defRPr sz="1800"/>
            </a:lvl3pPr>
            <a:lvl4pPr lvl="3" algn="l">
              <a:lnSpc>
                <a:spcPct val="100000"/>
              </a:lnSpc>
              <a:spcBef>
                <a:spcPts val="0"/>
              </a:spcBef>
              <a:spcAft>
                <a:spcPts val="0"/>
              </a:spcAft>
              <a:buSzPts val="700"/>
              <a:buNone/>
              <a:defRPr sz="1800"/>
            </a:lvl4pPr>
            <a:lvl5pPr lvl="4" algn="l">
              <a:lnSpc>
                <a:spcPct val="100000"/>
              </a:lnSpc>
              <a:spcBef>
                <a:spcPts val="0"/>
              </a:spcBef>
              <a:spcAft>
                <a:spcPts val="0"/>
              </a:spcAft>
              <a:buSzPts val="700"/>
              <a:buNone/>
              <a:defRPr sz="1800"/>
            </a:lvl5pPr>
            <a:lvl6pPr lvl="5" algn="l">
              <a:lnSpc>
                <a:spcPct val="100000"/>
              </a:lnSpc>
              <a:spcBef>
                <a:spcPts val="0"/>
              </a:spcBef>
              <a:spcAft>
                <a:spcPts val="0"/>
              </a:spcAft>
              <a:buSzPts val="700"/>
              <a:buNone/>
              <a:defRPr sz="1800"/>
            </a:lvl6pPr>
            <a:lvl7pPr lvl="6" algn="l">
              <a:lnSpc>
                <a:spcPct val="100000"/>
              </a:lnSpc>
              <a:spcBef>
                <a:spcPts val="0"/>
              </a:spcBef>
              <a:spcAft>
                <a:spcPts val="0"/>
              </a:spcAft>
              <a:buSzPts val="700"/>
              <a:buNone/>
              <a:defRPr sz="1800"/>
            </a:lvl7pPr>
            <a:lvl8pPr lvl="7" algn="l">
              <a:lnSpc>
                <a:spcPct val="100000"/>
              </a:lnSpc>
              <a:spcBef>
                <a:spcPts val="0"/>
              </a:spcBef>
              <a:spcAft>
                <a:spcPts val="0"/>
              </a:spcAft>
              <a:buSzPts val="700"/>
              <a:buNone/>
              <a:defRPr sz="1800"/>
            </a:lvl8pPr>
            <a:lvl9pPr lvl="8" algn="l">
              <a:lnSpc>
                <a:spcPct val="100000"/>
              </a:lnSpc>
              <a:spcBef>
                <a:spcPts val="0"/>
              </a:spcBef>
              <a:spcAft>
                <a:spcPts val="0"/>
              </a:spcAft>
              <a:buSzPts val="700"/>
              <a:buNone/>
              <a:defRPr sz="1800"/>
            </a:lvl9pPr>
          </a:lstStyle>
          <a:p>
            <a:endParaRPr/>
          </a:p>
        </p:txBody>
      </p:sp>
      <p:sp>
        <p:nvSpPr>
          <p:cNvPr id="186" name="Google Shape;186;g127ab87a029_0_509"/>
          <p:cNvSpPr/>
          <p:nvPr/>
        </p:nvSpPr>
        <p:spPr>
          <a:xfrm>
            <a:off x="11547368" y="6273209"/>
            <a:ext cx="655800" cy="255300"/>
          </a:xfrm>
          <a:prstGeom prst="rect">
            <a:avLst/>
          </a:prstGeom>
          <a:solidFill>
            <a:srgbClr val="F58D77"/>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87" name="Google Shape;187;g127ab87a029_0_509"/>
          <p:cNvSpPr txBox="1"/>
          <p:nvPr/>
        </p:nvSpPr>
        <p:spPr>
          <a:xfrm>
            <a:off x="11638796" y="6273209"/>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188" name="Google Shape;188;g127ab87a029_0_509"/>
          <p:cNvSpPr txBox="1">
            <a:spLocks noGrp="1"/>
          </p:cNvSpPr>
          <p:nvPr>
            <p:ph type="body" idx="1"/>
          </p:nvPr>
        </p:nvSpPr>
        <p:spPr>
          <a:xfrm>
            <a:off x="807190" y="1764703"/>
            <a:ext cx="5292600" cy="603600"/>
          </a:xfrm>
          <a:prstGeom prst="rect">
            <a:avLst/>
          </a:prstGeom>
          <a:noFill/>
          <a:ln>
            <a:noFill/>
          </a:ln>
        </p:spPr>
        <p:txBody>
          <a:bodyPr spcFirstLastPara="1" wrap="square" lIns="45700" tIns="22850" rIns="45700" bIns="22850" anchor="t" anchorCtr="0">
            <a:normAutofit/>
          </a:bodyPr>
          <a:lstStyle>
            <a:lvl1pPr marL="457200" lvl="0" indent="-228600" algn="ctr">
              <a:lnSpc>
                <a:spcPct val="90000"/>
              </a:lnSpc>
              <a:spcBef>
                <a:spcPts val="500"/>
              </a:spcBef>
              <a:spcAft>
                <a:spcPts val="0"/>
              </a:spcAft>
              <a:buClr>
                <a:srgbClr val="262261"/>
              </a:buClr>
              <a:buSzPts val="1800"/>
              <a:buFont typeface="Arial"/>
              <a:buNone/>
              <a:defRPr sz="1800" b="1"/>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
        <p:nvSpPr>
          <p:cNvPr id="189" name="Google Shape;189;g127ab87a029_0_509"/>
          <p:cNvSpPr txBox="1">
            <a:spLocks noGrp="1"/>
          </p:cNvSpPr>
          <p:nvPr>
            <p:ph type="body" idx="2"/>
          </p:nvPr>
        </p:nvSpPr>
        <p:spPr>
          <a:xfrm>
            <a:off x="6387661" y="1764703"/>
            <a:ext cx="1749300" cy="2020500"/>
          </a:xfrm>
          <a:prstGeom prst="rect">
            <a:avLst/>
          </a:prstGeom>
          <a:noFill/>
          <a:ln>
            <a:noFill/>
          </a:ln>
        </p:spPr>
        <p:txBody>
          <a:bodyPr spcFirstLastPara="1" wrap="square" lIns="45700" tIns="22850" rIns="45700" bIns="22850" anchor="ctr"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
        <p:nvSpPr>
          <p:cNvPr id="190" name="Google Shape;190;g127ab87a029_0_509"/>
          <p:cNvSpPr txBox="1">
            <a:spLocks noGrp="1"/>
          </p:cNvSpPr>
          <p:nvPr>
            <p:ph type="body" idx="3"/>
          </p:nvPr>
        </p:nvSpPr>
        <p:spPr>
          <a:xfrm>
            <a:off x="6387268" y="3987007"/>
            <a:ext cx="1749900" cy="2021100"/>
          </a:xfrm>
          <a:prstGeom prst="rect">
            <a:avLst/>
          </a:prstGeom>
          <a:noFill/>
          <a:ln>
            <a:noFill/>
          </a:ln>
        </p:spPr>
        <p:txBody>
          <a:bodyPr spcFirstLastPara="1" wrap="square" lIns="45700" tIns="22850" rIns="45700" bIns="22850" anchor="t"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Section 03 (orange)_layout 05">
  <p:cSld name="3_Section 03 (orange)_layout 05">
    <p:spTree>
      <p:nvGrpSpPr>
        <p:cNvPr id="1" name="Shape 191"/>
        <p:cNvGrpSpPr/>
        <p:nvPr/>
      </p:nvGrpSpPr>
      <p:grpSpPr>
        <a:xfrm>
          <a:off x="0" y="0"/>
          <a:ext cx="0" cy="0"/>
          <a:chOff x="0" y="0"/>
          <a:chExt cx="0" cy="0"/>
        </a:xfrm>
      </p:grpSpPr>
      <p:sp>
        <p:nvSpPr>
          <p:cNvPr id="192" name="Google Shape;192;g127ab87a029_0_519"/>
          <p:cNvSpPr/>
          <p:nvPr/>
        </p:nvSpPr>
        <p:spPr>
          <a:xfrm>
            <a:off x="0" y="434898"/>
            <a:ext cx="12203100" cy="6423300"/>
          </a:xfrm>
          <a:prstGeom prst="rect">
            <a:avLst/>
          </a:prstGeom>
          <a:solidFill>
            <a:srgbClr val="FAFAF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93" name="Google Shape;193;g127ab87a029_0_519"/>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194" name="Google Shape;194;g127ab87a029_0_519"/>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195" name="Google Shape;195;g127ab87a029_0_519"/>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700"/>
              <a:buNone/>
              <a:defRPr sz="1800"/>
            </a:lvl2pPr>
            <a:lvl3pPr lvl="2" algn="l">
              <a:lnSpc>
                <a:spcPct val="100000"/>
              </a:lnSpc>
              <a:spcBef>
                <a:spcPts val="0"/>
              </a:spcBef>
              <a:spcAft>
                <a:spcPts val="0"/>
              </a:spcAft>
              <a:buSzPts val="700"/>
              <a:buNone/>
              <a:defRPr sz="1800"/>
            </a:lvl3pPr>
            <a:lvl4pPr lvl="3" algn="l">
              <a:lnSpc>
                <a:spcPct val="100000"/>
              </a:lnSpc>
              <a:spcBef>
                <a:spcPts val="0"/>
              </a:spcBef>
              <a:spcAft>
                <a:spcPts val="0"/>
              </a:spcAft>
              <a:buSzPts val="700"/>
              <a:buNone/>
              <a:defRPr sz="1800"/>
            </a:lvl4pPr>
            <a:lvl5pPr lvl="4" algn="l">
              <a:lnSpc>
                <a:spcPct val="100000"/>
              </a:lnSpc>
              <a:spcBef>
                <a:spcPts val="0"/>
              </a:spcBef>
              <a:spcAft>
                <a:spcPts val="0"/>
              </a:spcAft>
              <a:buSzPts val="700"/>
              <a:buNone/>
              <a:defRPr sz="1800"/>
            </a:lvl5pPr>
            <a:lvl6pPr lvl="5" algn="l">
              <a:lnSpc>
                <a:spcPct val="100000"/>
              </a:lnSpc>
              <a:spcBef>
                <a:spcPts val="0"/>
              </a:spcBef>
              <a:spcAft>
                <a:spcPts val="0"/>
              </a:spcAft>
              <a:buSzPts val="700"/>
              <a:buNone/>
              <a:defRPr sz="1800"/>
            </a:lvl6pPr>
            <a:lvl7pPr lvl="6" algn="l">
              <a:lnSpc>
                <a:spcPct val="100000"/>
              </a:lnSpc>
              <a:spcBef>
                <a:spcPts val="0"/>
              </a:spcBef>
              <a:spcAft>
                <a:spcPts val="0"/>
              </a:spcAft>
              <a:buSzPts val="700"/>
              <a:buNone/>
              <a:defRPr sz="1800"/>
            </a:lvl7pPr>
            <a:lvl8pPr lvl="7" algn="l">
              <a:lnSpc>
                <a:spcPct val="100000"/>
              </a:lnSpc>
              <a:spcBef>
                <a:spcPts val="0"/>
              </a:spcBef>
              <a:spcAft>
                <a:spcPts val="0"/>
              </a:spcAft>
              <a:buSzPts val="700"/>
              <a:buNone/>
              <a:defRPr sz="1800"/>
            </a:lvl8pPr>
            <a:lvl9pPr lvl="8" algn="l">
              <a:lnSpc>
                <a:spcPct val="100000"/>
              </a:lnSpc>
              <a:spcBef>
                <a:spcPts val="0"/>
              </a:spcBef>
              <a:spcAft>
                <a:spcPts val="0"/>
              </a:spcAft>
              <a:buSzPts val="700"/>
              <a:buNone/>
              <a:defRPr sz="1800"/>
            </a:lvl9pPr>
          </a:lstStyle>
          <a:p>
            <a:endParaRPr/>
          </a:p>
        </p:txBody>
      </p:sp>
      <p:sp>
        <p:nvSpPr>
          <p:cNvPr id="196" name="Google Shape;196;g127ab87a029_0_519"/>
          <p:cNvSpPr/>
          <p:nvPr/>
        </p:nvSpPr>
        <p:spPr>
          <a:xfrm>
            <a:off x="11547368" y="6273209"/>
            <a:ext cx="655800" cy="255300"/>
          </a:xfrm>
          <a:prstGeom prst="rect">
            <a:avLst/>
          </a:prstGeom>
          <a:solidFill>
            <a:srgbClr val="F58D77"/>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97" name="Google Shape;197;g127ab87a029_0_519"/>
          <p:cNvSpPr txBox="1"/>
          <p:nvPr/>
        </p:nvSpPr>
        <p:spPr>
          <a:xfrm>
            <a:off x="11638796" y="6273209"/>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198" name="Google Shape;198;g127ab87a029_0_519"/>
          <p:cNvSpPr txBox="1">
            <a:spLocks noGrp="1"/>
          </p:cNvSpPr>
          <p:nvPr>
            <p:ph type="body" idx="1"/>
          </p:nvPr>
        </p:nvSpPr>
        <p:spPr>
          <a:xfrm>
            <a:off x="1617150" y="1592210"/>
            <a:ext cx="8689500" cy="612600"/>
          </a:xfrm>
          <a:prstGeom prst="rect">
            <a:avLst/>
          </a:prstGeom>
          <a:noFill/>
          <a:ln>
            <a:noFill/>
          </a:ln>
        </p:spPr>
        <p:txBody>
          <a:bodyPr spcFirstLastPara="1" wrap="square" lIns="45700" tIns="22850" rIns="45700" bIns="22850" anchor="t" anchorCtr="0">
            <a:normAutofit/>
          </a:bodyPr>
          <a:lstStyle>
            <a:lvl1pPr marL="457200" lvl="0" indent="-228600" algn="l">
              <a:lnSpc>
                <a:spcPct val="90000"/>
              </a:lnSpc>
              <a:spcBef>
                <a:spcPts val="500"/>
              </a:spcBef>
              <a:spcAft>
                <a:spcPts val="0"/>
              </a:spcAft>
              <a:buClr>
                <a:srgbClr val="262261"/>
              </a:buClr>
              <a:buSzPts val="1600"/>
              <a:buFont typeface="Arial"/>
              <a:buNone/>
              <a:defRPr sz="1600"/>
            </a:lvl1pPr>
            <a:lvl2pPr marL="914400" lvl="1" indent="-330200" algn="l">
              <a:lnSpc>
                <a:spcPct val="90000"/>
              </a:lnSpc>
              <a:spcBef>
                <a:spcPts val="200"/>
              </a:spcBef>
              <a:spcAft>
                <a:spcPts val="0"/>
              </a:spcAft>
              <a:buClr>
                <a:srgbClr val="262261"/>
              </a:buClr>
              <a:buSzPts val="1600"/>
              <a:buChar char="•"/>
              <a:defRPr sz="1600"/>
            </a:lvl2pPr>
            <a:lvl3pPr marL="1371600" lvl="2" indent="-330200" algn="l">
              <a:lnSpc>
                <a:spcPct val="90000"/>
              </a:lnSpc>
              <a:spcBef>
                <a:spcPts val="200"/>
              </a:spcBef>
              <a:spcAft>
                <a:spcPts val="0"/>
              </a:spcAft>
              <a:buClr>
                <a:srgbClr val="262261"/>
              </a:buClr>
              <a:buSzPts val="1600"/>
              <a:buChar char="•"/>
              <a:defRPr sz="1600"/>
            </a:lvl3pPr>
            <a:lvl4pPr marL="1828800" lvl="3" indent="-330200" algn="l">
              <a:lnSpc>
                <a:spcPct val="90000"/>
              </a:lnSpc>
              <a:spcBef>
                <a:spcPts val="200"/>
              </a:spcBef>
              <a:spcAft>
                <a:spcPts val="0"/>
              </a:spcAft>
              <a:buClr>
                <a:srgbClr val="262261"/>
              </a:buClr>
              <a:buSzPts val="1600"/>
              <a:buChar char="•"/>
              <a:defRPr sz="1600"/>
            </a:lvl4pPr>
            <a:lvl5pPr marL="2286000" lvl="4" indent="-330200" algn="l">
              <a:lnSpc>
                <a:spcPct val="90000"/>
              </a:lnSpc>
              <a:spcBef>
                <a:spcPts val="200"/>
              </a:spcBef>
              <a:spcAft>
                <a:spcPts val="0"/>
              </a:spcAft>
              <a:buClr>
                <a:srgbClr val="262261"/>
              </a:buClr>
              <a:buSzPts val="1600"/>
              <a:buChar char="•"/>
              <a:defRPr sz="1600"/>
            </a:lvl5pPr>
            <a:lvl6pPr marL="2743200" lvl="5" indent="-228600" algn="l">
              <a:lnSpc>
                <a:spcPct val="100000"/>
              </a:lnSpc>
              <a:spcBef>
                <a:spcPts val="0"/>
              </a:spcBef>
              <a:spcAft>
                <a:spcPts val="0"/>
              </a:spcAft>
              <a:buSzPts val="700"/>
              <a:buNone/>
              <a:defRPr/>
            </a:lvl6pPr>
            <a:lvl7pPr marL="3200400" lvl="6" indent="-228600" algn="l">
              <a:lnSpc>
                <a:spcPct val="100000"/>
              </a:lnSpc>
              <a:spcBef>
                <a:spcPts val="0"/>
              </a:spcBef>
              <a:spcAft>
                <a:spcPts val="0"/>
              </a:spcAft>
              <a:buSzPts val="700"/>
              <a:buNone/>
              <a:defRPr/>
            </a:lvl7pPr>
            <a:lvl8pPr marL="3657600" lvl="7" indent="-228600" algn="l">
              <a:lnSpc>
                <a:spcPct val="100000"/>
              </a:lnSpc>
              <a:spcBef>
                <a:spcPts val="0"/>
              </a:spcBef>
              <a:spcAft>
                <a:spcPts val="0"/>
              </a:spcAft>
              <a:buSzPts val="700"/>
              <a:buNone/>
              <a:defRPr/>
            </a:lvl8pPr>
            <a:lvl9pPr marL="4114800" lvl="8" indent="-228600" algn="l">
              <a:lnSpc>
                <a:spcPct val="100000"/>
              </a:lnSpc>
              <a:spcBef>
                <a:spcPts val="0"/>
              </a:spcBef>
              <a:spcAft>
                <a:spcPts val="0"/>
              </a:spcAft>
              <a:buSzPts val="7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03 (salmon) layout 02">
  <p:cSld name="Section 03 (salmon) layout 02">
    <p:spTree>
      <p:nvGrpSpPr>
        <p:cNvPr id="1" name="Shape 199"/>
        <p:cNvGrpSpPr/>
        <p:nvPr/>
      </p:nvGrpSpPr>
      <p:grpSpPr>
        <a:xfrm>
          <a:off x="0" y="0"/>
          <a:ext cx="0" cy="0"/>
          <a:chOff x="0" y="0"/>
          <a:chExt cx="0" cy="0"/>
        </a:xfrm>
      </p:grpSpPr>
      <p:sp>
        <p:nvSpPr>
          <p:cNvPr id="200" name="Google Shape;200;g12d2696ef3c_0_2093"/>
          <p:cNvSpPr/>
          <p:nvPr/>
        </p:nvSpPr>
        <p:spPr>
          <a:xfrm>
            <a:off x="0" y="434898"/>
            <a:ext cx="12203100" cy="6423300"/>
          </a:xfrm>
          <a:prstGeom prst="rect">
            <a:avLst/>
          </a:prstGeom>
          <a:solidFill>
            <a:srgbClr val="FAFAF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201" name="Google Shape;201;g12d2696ef3c_0_2093"/>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202" name="Google Shape;202;g12d2696ef3c_0_2093"/>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203" name="Google Shape;203;g12d2696ef3c_0_2093"/>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700"/>
              <a:buNone/>
              <a:defRPr sz="1800"/>
            </a:lvl2pPr>
            <a:lvl3pPr lvl="2" algn="l" rtl="0">
              <a:lnSpc>
                <a:spcPct val="100000"/>
              </a:lnSpc>
              <a:spcBef>
                <a:spcPts val="0"/>
              </a:spcBef>
              <a:spcAft>
                <a:spcPts val="0"/>
              </a:spcAft>
              <a:buSzPts val="700"/>
              <a:buNone/>
              <a:defRPr sz="1800"/>
            </a:lvl3pPr>
            <a:lvl4pPr lvl="3" algn="l" rtl="0">
              <a:lnSpc>
                <a:spcPct val="100000"/>
              </a:lnSpc>
              <a:spcBef>
                <a:spcPts val="0"/>
              </a:spcBef>
              <a:spcAft>
                <a:spcPts val="0"/>
              </a:spcAft>
              <a:buSzPts val="700"/>
              <a:buNone/>
              <a:defRPr sz="1800"/>
            </a:lvl4pPr>
            <a:lvl5pPr lvl="4" algn="l" rtl="0">
              <a:lnSpc>
                <a:spcPct val="100000"/>
              </a:lnSpc>
              <a:spcBef>
                <a:spcPts val="0"/>
              </a:spcBef>
              <a:spcAft>
                <a:spcPts val="0"/>
              </a:spcAft>
              <a:buSzPts val="700"/>
              <a:buNone/>
              <a:defRPr sz="1800"/>
            </a:lvl5pPr>
            <a:lvl6pPr lvl="5" algn="l" rtl="0">
              <a:lnSpc>
                <a:spcPct val="100000"/>
              </a:lnSpc>
              <a:spcBef>
                <a:spcPts val="0"/>
              </a:spcBef>
              <a:spcAft>
                <a:spcPts val="0"/>
              </a:spcAft>
              <a:buSzPts val="700"/>
              <a:buNone/>
              <a:defRPr sz="1800"/>
            </a:lvl6pPr>
            <a:lvl7pPr lvl="6" algn="l" rtl="0">
              <a:lnSpc>
                <a:spcPct val="100000"/>
              </a:lnSpc>
              <a:spcBef>
                <a:spcPts val="0"/>
              </a:spcBef>
              <a:spcAft>
                <a:spcPts val="0"/>
              </a:spcAft>
              <a:buSzPts val="700"/>
              <a:buNone/>
              <a:defRPr sz="1800"/>
            </a:lvl7pPr>
            <a:lvl8pPr lvl="7" algn="l" rtl="0">
              <a:lnSpc>
                <a:spcPct val="100000"/>
              </a:lnSpc>
              <a:spcBef>
                <a:spcPts val="0"/>
              </a:spcBef>
              <a:spcAft>
                <a:spcPts val="0"/>
              </a:spcAft>
              <a:buSzPts val="700"/>
              <a:buNone/>
              <a:defRPr sz="1800"/>
            </a:lvl8pPr>
            <a:lvl9pPr lvl="8" algn="l" rtl="0">
              <a:lnSpc>
                <a:spcPct val="100000"/>
              </a:lnSpc>
              <a:spcBef>
                <a:spcPts val="0"/>
              </a:spcBef>
              <a:spcAft>
                <a:spcPts val="0"/>
              </a:spcAft>
              <a:buSzPts val="700"/>
              <a:buNone/>
              <a:defRPr sz="1800"/>
            </a:lvl9pPr>
          </a:lstStyle>
          <a:p>
            <a:endParaRPr/>
          </a:p>
        </p:txBody>
      </p:sp>
      <p:sp>
        <p:nvSpPr>
          <p:cNvPr id="204" name="Google Shape;204;g12d2696ef3c_0_2093"/>
          <p:cNvSpPr/>
          <p:nvPr/>
        </p:nvSpPr>
        <p:spPr>
          <a:xfrm>
            <a:off x="11547368" y="6273210"/>
            <a:ext cx="655800" cy="255300"/>
          </a:xfrm>
          <a:prstGeom prst="rect">
            <a:avLst/>
          </a:prstGeom>
          <a:solidFill>
            <a:srgbClr val="F58D77"/>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205" name="Google Shape;205;g12d2696ef3c_0_2093"/>
          <p:cNvSpPr txBox="1"/>
          <p:nvPr/>
        </p:nvSpPr>
        <p:spPr>
          <a:xfrm>
            <a:off x="11638796" y="6273210"/>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206" name="Google Shape;206;g12d2696ef3c_0_2093"/>
          <p:cNvSpPr txBox="1">
            <a:spLocks noGrp="1"/>
          </p:cNvSpPr>
          <p:nvPr>
            <p:ph type="body" idx="1"/>
          </p:nvPr>
        </p:nvSpPr>
        <p:spPr>
          <a:xfrm>
            <a:off x="470928" y="1592210"/>
            <a:ext cx="11209500" cy="45039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Clr>
                <a:srgbClr val="000000"/>
              </a:buClr>
              <a:buSzPts val="1300"/>
              <a:buFont typeface="Arial"/>
              <a:buNone/>
              <a:defRPr sz="1600"/>
            </a:lvl1pPr>
            <a:lvl2pPr marL="914400" lvl="1" indent="-374650" algn="l" rtl="0">
              <a:lnSpc>
                <a:spcPct val="114000"/>
              </a:lnSpc>
              <a:spcBef>
                <a:spcPts val="0"/>
              </a:spcBef>
              <a:spcAft>
                <a:spcPts val="0"/>
              </a:spcAft>
              <a:buClr>
                <a:srgbClr val="000000"/>
              </a:buClr>
              <a:buSzPts val="2300"/>
              <a:buChar char="•"/>
              <a:defRPr sz="1600"/>
            </a:lvl2pPr>
            <a:lvl3pPr marL="1371600" lvl="2" indent="-355600" algn="l" rtl="0">
              <a:lnSpc>
                <a:spcPct val="114000"/>
              </a:lnSpc>
              <a:spcBef>
                <a:spcPts val="0"/>
              </a:spcBef>
              <a:spcAft>
                <a:spcPts val="0"/>
              </a:spcAft>
              <a:buClr>
                <a:srgbClr val="000000"/>
              </a:buClr>
              <a:buSzPts val="2000"/>
              <a:buChar char="o"/>
              <a:defRPr sz="1600"/>
            </a:lvl3pPr>
            <a:lvl4pPr marL="1828800" lvl="3" indent="-304800" algn="l" rtl="0">
              <a:lnSpc>
                <a:spcPct val="114000"/>
              </a:lnSpc>
              <a:spcBef>
                <a:spcPts val="0"/>
              </a:spcBef>
              <a:spcAft>
                <a:spcPts val="0"/>
              </a:spcAft>
              <a:buClr>
                <a:srgbClr val="000000"/>
              </a:buClr>
              <a:buSzPts val="1200"/>
              <a:buChar char="⦿"/>
              <a:defRPr sz="1600"/>
            </a:lvl4pPr>
            <a:lvl5pPr marL="2286000" lvl="4" indent="-374650" algn="l" rtl="0">
              <a:lnSpc>
                <a:spcPct val="114000"/>
              </a:lnSpc>
              <a:spcBef>
                <a:spcPts val="0"/>
              </a:spcBef>
              <a:spcAft>
                <a:spcPts val="0"/>
              </a:spcAft>
              <a:buClr>
                <a:srgbClr val="000000"/>
              </a:buClr>
              <a:buSzPts val="2300"/>
              <a:buChar char="•"/>
              <a:defRPr sz="1600"/>
            </a:lvl5pPr>
            <a:lvl6pPr marL="2743200" lvl="5" indent="-311150" algn="l" rtl="0">
              <a:lnSpc>
                <a:spcPct val="90000"/>
              </a:lnSpc>
              <a:spcBef>
                <a:spcPts val="300"/>
              </a:spcBef>
              <a:spcAft>
                <a:spcPts val="0"/>
              </a:spcAft>
              <a:buSzPts val="1300"/>
              <a:buChar char="•"/>
              <a:defRPr/>
            </a:lvl6pPr>
            <a:lvl7pPr marL="3200400" lvl="6" indent="-311150" algn="l" rtl="0">
              <a:lnSpc>
                <a:spcPct val="90000"/>
              </a:lnSpc>
              <a:spcBef>
                <a:spcPts val="300"/>
              </a:spcBef>
              <a:spcAft>
                <a:spcPts val="0"/>
              </a:spcAft>
              <a:buSzPts val="1300"/>
              <a:buChar char="•"/>
              <a:defRPr/>
            </a:lvl7pPr>
            <a:lvl8pPr marL="3657600" lvl="7" indent="-311150" algn="l" rtl="0">
              <a:lnSpc>
                <a:spcPct val="90000"/>
              </a:lnSpc>
              <a:spcBef>
                <a:spcPts val="300"/>
              </a:spcBef>
              <a:spcAft>
                <a:spcPts val="0"/>
              </a:spcAft>
              <a:buSzPts val="1300"/>
              <a:buChar char="•"/>
              <a:defRPr/>
            </a:lvl8pPr>
            <a:lvl9pPr marL="4114800" lvl="8" indent="-311150" algn="l" rtl="0">
              <a:lnSpc>
                <a:spcPct val="90000"/>
              </a:lnSpc>
              <a:spcBef>
                <a:spcPts val="300"/>
              </a:spcBef>
              <a:spcAft>
                <a:spcPts val="0"/>
              </a:spcAft>
              <a:buSzPts val="13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01 (yellow) layout 02">
  <p:cSld name="Section 01 (yellow) layout 02">
    <p:spTree>
      <p:nvGrpSpPr>
        <p:cNvPr id="1" name="Shape 207"/>
        <p:cNvGrpSpPr/>
        <p:nvPr/>
      </p:nvGrpSpPr>
      <p:grpSpPr>
        <a:xfrm>
          <a:off x="0" y="0"/>
          <a:ext cx="0" cy="0"/>
          <a:chOff x="0" y="0"/>
          <a:chExt cx="0" cy="0"/>
        </a:xfrm>
      </p:grpSpPr>
      <p:sp>
        <p:nvSpPr>
          <p:cNvPr id="208" name="Google Shape;208;g12d2696ef3c_0_2101"/>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209" name="Google Shape;209;g12d2696ef3c_0_2101"/>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210" name="Google Shape;210;g12d2696ef3c_0_2101"/>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700"/>
              <a:buNone/>
              <a:defRPr sz="1800"/>
            </a:lvl2pPr>
            <a:lvl3pPr lvl="2" algn="l" rtl="0">
              <a:lnSpc>
                <a:spcPct val="100000"/>
              </a:lnSpc>
              <a:spcBef>
                <a:spcPts val="0"/>
              </a:spcBef>
              <a:spcAft>
                <a:spcPts val="0"/>
              </a:spcAft>
              <a:buSzPts val="700"/>
              <a:buNone/>
              <a:defRPr sz="1800"/>
            </a:lvl3pPr>
            <a:lvl4pPr lvl="3" algn="l" rtl="0">
              <a:lnSpc>
                <a:spcPct val="100000"/>
              </a:lnSpc>
              <a:spcBef>
                <a:spcPts val="0"/>
              </a:spcBef>
              <a:spcAft>
                <a:spcPts val="0"/>
              </a:spcAft>
              <a:buSzPts val="700"/>
              <a:buNone/>
              <a:defRPr sz="1800"/>
            </a:lvl4pPr>
            <a:lvl5pPr lvl="4" algn="l" rtl="0">
              <a:lnSpc>
                <a:spcPct val="100000"/>
              </a:lnSpc>
              <a:spcBef>
                <a:spcPts val="0"/>
              </a:spcBef>
              <a:spcAft>
                <a:spcPts val="0"/>
              </a:spcAft>
              <a:buSzPts val="700"/>
              <a:buNone/>
              <a:defRPr sz="1800"/>
            </a:lvl5pPr>
            <a:lvl6pPr lvl="5" algn="l" rtl="0">
              <a:lnSpc>
                <a:spcPct val="100000"/>
              </a:lnSpc>
              <a:spcBef>
                <a:spcPts val="0"/>
              </a:spcBef>
              <a:spcAft>
                <a:spcPts val="0"/>
              </a:spcAft>
              <a:buSzPts val="700"/>
              <a:buNone/>
              <a:defRPr sz="1800"/>
            </a:lvl6pPr>
            <a:lvl7pPr lvl="6" algn="l" rtl="0">
              <a:lnSpc>
                <a:spcPct val="100000"/>
              </a:lnSpc>
              <a:spcBef>
                <a:spcPts val="0"/>
              </a:spcBef>
              <a:spcAft>
                <a:spcPts val="0"/>
              </a:spcAft>
              <a:buSzPts val="700"/>
              <a:buNone/>
              <a:defRPr sz="1800"/>
            </a:lvl7pPr>
            <a:lvl8pPr lvl="7" algn="l" rtl="0">
              <a:lnSpc>
                <a:spcPct val="100000"/>
              </a:lnSpc>
              <a:spcBef>
                <a:spcPts val="0"/>
              </a:spcBef>
              <a:spcAft>
                <a:spcPts val="0"/>
              </a:spcAft>
              <a:buSzPts val="700"/>
              <a:buNone/>
              <a:defRPr sz="1800"/>
            </a:lvl8pPr>
            <a:lvl9pPr lvl="8" algn="l" rtl="0">
              <a:lnSpc>
                <a:spcPct val="100000"/>
              </a:lnSpc>
              <a:spcBef>
                <a:spcPts val="0"/>
              </a:spcBef>
              <a:spcAft>
                <a:spcPts val="0"/>
              </a:spcAft>
              <a:buSzPts val="700"/>
              <a:buNone/>
              <a:defRPr sz="1800"/>
            </a:lvl9pPr>
          </a:lstStyle>
          <a:p>
            <a:endParaRPr/>
          </a:p>
        </p:txBody>
      </p:sp>
      <p:sp>
        <p:nvSpPr>
          <p:cNvPr id="211" name="Google Shape;211;g12d2696ef3c_0_2101"/>
          <p:cNvSpPr/>
          <p:nvPr/>
        </p:nvSpPr>
        <p:spPr>
          <a:xfrm>
            <a:off x="11547368" y="6273210"/>
            <a:ext cx="655800" cy="255300"/>
          </a:xfrm>
          <a:prstGeom prst="rect">
            <a:avLst/>
          </a:prstGeom>
          <a:solidFill>
            <a:srgbClr val="FFDD7F"/>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212" name="Google Shape;212;g12d2696ef3c_0_2101"/>
          <p:cNvSpPr txBox="1"/>
          <p:nvPr/>
        </p:nvSpPr>
        <p:spPr>
          <a:xfrm>
            <a:off x="11638796" y="6273210"/>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213" name="Google Shape;213;g12d2696ef3c_0_2101"/>
          <p:cNvSpPr txBox="1">
            <a:spLocks noGrp="1"/>
          </p:cNvSpPr>
          <p:nvPr>
            <p:ph type="body" idx="1"/>
          </p:nvPr>
        </p:nvSpPr>
        <p:spPr>
          <a:xfrm>
            <a:off x="470928" y="1592210"/>
            <a:ext cx="11214300" cy="4425900"/>
          </a:xfrm>
          <a:prstGeom prst="rect">
            <a:avLst/>
          </a:prstGeom>
          <a:noFill/>
          <a:ln>
            <a:noFill/>
          </a:ln>
        </p:spPr>
        <p:txBody>
          <a:bodyPr spcFirstLastPara="1" wrap="square" lIns="0" tIns="0" rIns="0" bIns="0" anchor="t" anchorCtr="0">
            <a:noAutofit/>
          </a:bodyPr>
          <a:lstStyle>
            <a:lvl1pPr marL="457200" lvl="0" indent="-285750" algn="l" rtl="0">
              <a:lnSpc>
                <a:spcPct val="90000"/>
              </a:lnSpc>
              <a:spcBef>
                <a:spcPts val="500"/>
              </a:spcBef>
              <a:spcAft>
                <a:spcPts val="0"/>
              </a:spcAft>
              <a:buClr>
                <a:srgbClr val="000000"/>
              </a:buClr>
              <a:buSzPts val="900"/>
              <a:buFont typeface="Arial"/>
              <a:buChar char="•"/>
              <a:defRPr/>
            </a:lvl1pPr>
            <a:lvl2pPr marL="914400" lvl="1" indent="-285750" algn="l" rtl="0">
              <a:lnSpc>
                <a:spcPct val="90000"/>
              </a:lnSpc>
              <a:spcBef>
                <a:spcPts val="200"/>
              </a:spcBef>
              <a:spcAft>
                <a:spcPts val="0"/>
              </a:spcAft>
              <a:buClr>
                <a:srgbClr val="000000"/>
              </a:buClr>
              <a:buSzPts val="900"/>
              <a:buChar char="▪"/>
              <a:defRPr/>
            </a:lvl2pPr>
            <a:lvl3pPr marL="1371600" lvl="2" indent="-285750" algn="l" rtl="0">
              <a:lnSpc>
                <a:spcPct val="90000"/>
              </a:lnSpc>
              <a:spcBef>
                <a:spcPts val="200"/>
              </a:spcBef>
              <a:spcAft>
                <a:spcPts val="0"/>
              </a:spcAft>
              <a:buClr>
                <a:srgbClr val="000000"/>
              </a:buClr>
              <a:buSzPts val="900"/>
              <a:buChar char="o"/>
              <a:defRPr/>
            </a:lvl3pPr>
            <a:lvl4pPr marL="1828800" lvl="3" indent="-285750" algn="l" rtl="0">
              <a:lnSpc>
                <a:spcPct val="90000"/>
              </a:lnSpc>
              <a:spcBef>
                <a:spcPts val="200"/>
              </a:spcBef>
              <a:spcAft>
                <a:spcPts val="0"/>
              </a:spcAft>
              <a:buClr>
                <a:srgbClr val="000000"/>
              </a:buClr>
              <a:buSzPts val="900"/>
              <a:buChar char="•"/>
              <a:defRPr/>
            </a:lvl4pPr>
            <a:lvl5pPr marL="2286000" lvl="4" indent="-285750" algn="l" rtl="0">
              <a:lnSpc>
                <a:spcPct val="90000"/>
              </a:lnSpc>
              <a:spcBef>
                <a:spcPts val="200"/>
              </a:spcBef>
              <a:spcAft>
                <a:spcPts val="0"/>
              </a:spcAft>
              <a:buClr>
                <a:srgbClr val="000000"/>
              </a:buClr>
              <a:buSzPts val="900"/>
              <a:buChar char="•"/>
              <a:defRPr/>
            </a:lvl5pPr>
            <a:lvl6pPr marL="2743200" lvl="5" indent="-228600" algn="l" rtl="0">
              <a:lnSpc>
                <a:spcPct val="100000"/>
              </a:lnSpc>
              <a:spcBef>
                <a:spcPts val="0"/>
              </a:spcBef>
              <a:spcAft>
                <a:spcPts val="0"/>
              </a:spcAft>
              <a:buSzPts val="700"/>
              <a:buNone/>
              <a:defRPr/>
            </a:lvl6pPr>
            <a:lvl7pPr marL="3200400" lvl="6" indent="-228600" algn="l" rtl="0">
              <a:lnSpc>
                <a:spcPct val="100000"/>
              </a:lnSpc>
              <a:spcBef>
                <a:spcPts val="0"/>
              </a:spcBef>
              <a:spcAft>
                <a:spcPts val="0"/>
              </a:spcAft>
              <a:buSzPts val="700"/>
              <a:buNone/>
              <a:defRPr/>
            </a:lvl7pPr>
            <a:lvl8pPr marL="3657600" lvl="7" indent="-228600" algn="l" rtl="0">
              <a:lnSpc>
                <a:spcPct val="100000"/>
              </a:lnSpc>
              <a:spcBef>
                <a:spcPts val="0"/>
              </a:spcBef>
              <a:spcAft>
                <a:spcPts val="0"/>
              </a:spcAft>
              <a:buSzPts val="700"/>
              <a:buNone/>
              <a:defRPr/>
            </a:lvl8pPr>
            <a:lvl9pPr marL="4114800" lvl="8" indent="-228600" algn="l" rtl="0">
              <a:lnSpc>
                <a:spcPct val="100000"/>
              </a:lnSpc>
              <a:spcBef>
                <a:spcPts val="0"/>
              </a:spcBef>
              <a:spcAft>
                <a:spcPts val="0"/>
              </a:spcAft>
              <a:buSzPts val="7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Section_01 (yellow)_layout 02">
  <p:cSld name="2_Section_01 (yellow)_layout 02">
    <p:spTree>
      <p:nvGrpSpPr>
        <p:cNvPr id="1" name="Shape 223"/>
        <p:cNvGrpSpPr/>
        <p:nvPr/>
      </p:nvGrpSpPr>
      <p:grpSpPr>
        <a:xfrm>
          <a:off x="0" y="0"/>
          <a:ext cx="0" cy="0"/>
          <a:chOff x="0" y="0"/>
          <a:chExt cx="0" cy="0"/>
        </a:xfrm>
      </p:grpSpPr>
      <p:sp>
        <p:nvSpPr>
          <p:cNvPr id="224" name="Google Shape;224;g12d2696ef3c_0_2117"/>
          <p:cNvSpPr/>
          <p:nvPr/>
        </p:nvSpPr>
        <p:spPr>
          <a:xfrm>
            <a:off x="0" y="434898"/>
            <a:ext cx="12203100" cy="64233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chemeClr val="lt1"/>
              </a:solidFill>
              <a:latin typeface="Arial"/>
              <a:ea typeface="Arial"/>
              <a:cs typeface="Arial"/>
              <a:sym typeface="Arial"/>
            </a:endParaRPr>
          </a:p>
        </p:txBody>
      </p:sp>
      <p:sp>
        <p:nvSpPr>
          <p:cNvPr id="225" name="Google Shape;225;g12d2696ef3c_0_2117"/>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chemeClr val="lt1"/>
              </a:solidFill>
              <a:latin typeface="Arial"/>
              <a:ea typeface="Arial"/>
              <a:cs typeface="Arial"/>
              <a:sym typeface="Arial"/>
            </a:endParaRPr>
          </a:p>
        </p:txBody>
      </p:sp>
      <p:cxnSp>
        <p:nvCxnSpPr>
          <p:cNvPr id="226" name="Google Shape;226;g12d2696ef3c_0_2117"/>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227" name="Google Shape;227;g12d2696ef3c_0_2117"/>
          <p:cNvSpPr txBox="1">
            <a:spLocks noGrp="1"/>
          </p:cNvSpPr>
          <p:nvPr>
            <p:ph type="title"/>
          </p:nvPr>
        </p:nvSpPr>
        <p:spPr>
          <a:xfrm>
            <a:off x="465872" y="202020"/>
            <a:ext cx="11262600" cy="7347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228" name="Google Shape;228;g12d2696ef3c_0_2117"/>
          <p:cNvSpPr/>
          <p:nvPr/>
        </p:nvSpPr>
        <p:spPr>
          <a:xfrm>
            <a:off x="11547368" y="6273210"/>
            <a:ext cx="655800" cy="255300"/>
          </a:xfrm>
          <a:prstGeom prst="rect">
            <a:avLst/>
          </a:prstGeom>
          <a:solidFill>
            <a:srgbClr val="FFDD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chemeClr val="lt1"/>
              </a:solidFill>
              <a:latin typeface="Arial"/>
              <a:ea typeface="Arial"/>
              <a:cs typeface="Arial"/>
              <a:sym typeface="Arial"/>
            </a:endParaRPr>
          </a:p>
        </p:txBody>
      </p:sp>
      <p:sp>
        <p:nvSpPr>
          <p:cNvPr id="229" name="Google Shape;229;g12d2696ef3c_0_2117"/>
          <p:cNvSpPr txBox="1"/>
          <p:nvPr/>
        </p:nvSpPr>
        <p:spPr>
          <a:xfrm>
            <a:off x="11638797" y="6273210"/>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230" name="Google Shape;230;g12d2696ef3c_0_2117"/>
          <p:cNvSpPr txBox="1">
            <a:spLocks noGrp="1"/>
          </p:cNvSpPr>
          <p:nvPr>
            <p:ph type="body" idx="1"/>
          </p:nvPr>
        </p:nvSpPr>
        <p:spPr>
          <a:xfrm>
            <a:off x="470928" y="1592210"/>
            <a:ext cx="11209500" cy="45039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500"/>
              </a:spcBef>
              <a:spcAft>
                <a:spcPts val="0"/>
              </a:spcAft>
              <a:buClr>
                <a:srgbClr val="262261"/>
              </a:buClr>
              <a:buSzPts val="1600"/>
              <a:buFont typeface="Arial"/>
              <a:buNone/>
              <a:defRPr sz="1600"/>
            </a:lvl1pPr>
            <a:lvl2pPr marL="914400" lvl="1" indent="-330200" algn="l" rtl="0">
              <a:lnSpc>
                <a:spcPct val="90000"/>
              </a:lnSpc>
              <a:spcBef>
                <a:spcPts val="200"/>
              </a:spcBef>
              <a:spcAft>
                <a:spcPts val="0"/>
              </a:spcAft>
              <a:buClr>
                <a:srgbClr val="262261"/>
              </a:buClr>
              <a:buSzPts val="1600"/>
              <a:buChar char="•"/>
              <a:defRPr sz="1600"/>
            </a:lvl2pPr>
            <a:lvl3pPr marL="1371600" lvl="2" indent="-330200" algn="l" rtl="0">
              <a:lnSpc>
                <a:spcPct val="90000"/>
              </a:lnSpc>
              <a:spcBef>
                <a:spcPts val="200"/>
              </a:spcBef>
              <a:spcAft>
                <a:spcPts val="0"/>
              </a:spcAft>
              <a:buClr>
                <a:srgbClr val="262261"/>
              </a:buClr>
              <a:buSzPts val="1600"/>
              <a:buChar char="•"/>
              <a:defRPr sz="1600"/>
            </a:lvl3pPr>
            <a:lvl4pPr marL="1828800" lvl="3" indent="-330200" algn="l" rtl="0">
              <a:lnSpc>
                <a:spcPct val="90000"/>
              </a:lnSpc>
              <a:spcBef>
                <a:spcPts val="200"/>
              </a:spcBef>
              <a:spcAft>
                <a:spcPts val="0"/>
              </a:spcAft>
              <a:buClr>
                <a:srgbClr val="262261"/>
              </a:buClr>
              <a:buSzPts val="1600"/>
              <a:buChar char="•"/>
              <a:defRPr sz="1600"/>
            </a:lvl4pPr>
            <a:lvl5pPr marL="2286000" lvl="4" indent="-330200" algn="l" rtl="0">
              <a:lnSpc>
                <a:spcPct val="90000"/>
              </a:lnSpc>
              <a:spcBef>
                <a:spcPts val="200"/>
              </a:spcBef>
              <a:spcAft>
                <a:spcPts val="0"/>
              </a:spcAft>
              <a:buClr>
                <a:srgbClr val="262261"/>
              </a:buClr>
              <a:buSzPts val="1600"/>
              <a:buChar char="•"/>
              <a:defRPr sz="1600"/>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Section_01 (yellow)_layout 05">
  <p:cSld name="1_Section_01 (yellow)_layout 05">
    <p:spTree>
      <p:nvGrpSpPr>
        <p:cNvPr id="1" name="Shape 231"/>
        <p:cNvGrpSpPr/>
        <p:nvPr/>
      </p:nvGrpSpPr>
      <p:grpSpPr>
        <a:xfrm>
          <a:off x="0" y="0"/>
          <a:ext cx="0" cy="0"/>
          <a:chOff x="0" y="0"/>
          <a:chExt cx="0" cy="0"/>
        </a:xfrm>
      </p:grpSpPr>
      <p:sp>
        <p:nvSpPr>
          <p:cNvPr id="232" name="Google Shape;232;g12d2696ef3c_0_2125"/>
          <p:cNvSpPr/>
          <p:nvPr/>
        </p:nvSpPr>
        <p:spPr>
          <a:xfrm>
            <a:off x="0" y="434898"/>
            <a:ext cx="12203100" cy="6423300"/>
          </a:xfrm>
          <a:prstGeom prst="rect">
            <a:avLst/>
          </a:prstGeom>
          <a:solidFill>
            <a:srgbClr val="FAFAF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endParaRPr sz="700" b="0" i="0" u="none" strike="noStrike" cap="none" dirty="0">
              <a:solidFill>
                <a:schemeClr val="lt1"/>
              </a:solidFill>
              <a:latin typeface="Arial"/>
              <a:ea typeface="Arial"/>
              <a:cs typeface="Arial"/>
              <a:sym typeface="Arial"/>
            </a:endParaRPr>
          </a:p>
        </p:txBody>
      </p:sp>
      <p:sp>
        <p:nvSpPr>
          <p:cNvPr id="233" name="Google Shape;233;g12d2696ef3c_0_2125"/>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endParaRPr sz="700" b="0" i="0" u="none" strike="noStrike" cap="none" dirty="0">
              <a:solidFill>
                <a:schemeClr val="lt1"/>
              </a:solidFill>
              <a:latin typeface="Arial"/>
              <a:ea typeface="Arial"/>
              <a:cs typeface="Arial"/>
              <a:sym typeface="Arial"/>
            </a:endParaRPr>
          </a:p>
        </p:txBody>
      </p:sp>
      <p:cxnSp>
        <p:nvCxnSpPr>
          <p:cNvPr id="234" name="Google Shape;234;g12d2696ef3c_0_2125"/>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235" name="Google Shape;235;g12d2696ef3c_0_2125"/>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700"/>
              <a:buNone/>
              <a:defRPr sz="1800"/>
            </a:lvl2pPr>
            <a:lvl3pPr lvl="2" algn="l" rtl="0">
              <a:lnSpc>
                <a:spcPct val="100000"/>
              </a:lnSpc>
              <a:spcBef>
                <a:spcPts val="0"/>
              </a:spcBef>
              <a:spcAft>
                <a:spcPts val="0"/>
              </a:spcAft>
              <a:buSzPts val="700"/>
              <a:buNone/>
              <a:defRPr sz="1800"/>
            </a:lvl3pPr>
            <a:lvl4pPr lvl="3" algn="l" rtl="0">
              <a:lnSpc>
                <a:spcPct val="100000"/>
              </a:lnSpc>
              <a:spcBef>
                <a:spcPts val="0"/>
              </a:spcBef>
              <a:spcAft>
                <a:spcPts val="0"/>
              </a:spcAft>
              <a:buSzPts val="700"/>
              <a:buNone/>
              <a:defRPr sz="1800"/>
            </a:lvl4pPr>
            <a:lvl5pPr lvl="4" algn="l" rtl="0">
              <a:lnSpc>
                <a:spcPct val="100000"/>
              </a:lnSpc>
              <a:spcBef>
                <a:spcPts val="0"/>
              </a:spcBef>
              <a:spcAft>
                <a:spcPts val="0"/>
              </a:spcAft>
              <a:buSzPts val="700"/>
              <a:buNone/>
              <a:defRPr sz="1800"/>
            </a:lvl5pPr>
            <a:lvl6pPr lvl="5" algn="l" rtl="0">
              <a:lnSpc>
                <a:spcPct val="100000"/>
              </a:lnSpc>
              <a:spcBef>
                <a:spcPts val="0"/>
              </a:spcBef>
              <a:spcAft>
                <a:spcPts val="0"/>
              </a:spcAft>
              <a:buSzPts val="700"/>
              <a:buNone/>
              <a:defRPr sz="1800"/>
            </a:lvl6pPr>
            <a:lvl7pPr lvl="6" algn="l" rtl="0">
              <a:lnSpc>
                <a:spcPct val="100000"/>
              </a:lnSpc>
              <a:spcBef>
                <a:spcPts val="0"/>
              </a:spcBef>
              <a:spcAft>
                <a:spcPts val="0"/>
              </a:spcAft>
              <a:buSzPts val="700"/>
              <a:buNone/>
              <a:defRPr sz="1800"/>
            </a:lvl7pPr>
            <a:lvl8pPr lvl="7" algn="l" rtl="0">
              <a:lnSpc>
                <a:spcPct val="100000"/>
              </a:lnSpc>
              <a:spcBef>
                <a:spcPts val="0"/>
              </a:spcBef>
              <a:spcAft>
                <a:spcPts val="0"/>
              </a:spcAft>
              <a:buSzPts val="700"/>
              <a:buNone/>
              <a:defRPr sz="1800"/>
            </a:lvl8pPr>
            <a:lvl9pPr lvl="8" algn="l" rtl="0">
              <a:lnSpc>
                <a:spcPct val="100000"/>
              </a:lnSpc>
              <a:spcBef>
                <a:spcPts val="0"/>
              </a:spcBef>
              <a:spcAft>
                <a:spcPts val="0"/>
              </a:spcAft>
              <a:buSzPts val="700"/>
              <a:buNone/>
              <a:defRPr sz="1800"/>
            </a:lvl9pPr>
          </a:lstStyle>
          <a:p>
            <a:endParaRPr/>
          </a:p>
        </p:txBody>
      </p:sp>
      <p:sp>
        <p:nvSpPr>
          <p:cNvPr id="236" name="Google Shape;236;g12d2696ef3c_0_2125"/>
          <p:cNvSpPr/>
          <p:nvPr/>
        </p:nvSpPr>
        <p:spPr>
          <a:xfrm>
            <a:off x="11547368" y="6273210"/>
            <a:ext cx="655800" cy="255300"/>
          </a:xfrm>
          <a:prstGeom prst="rect">
            <a:avLst/>
          </a:prstGeom>
          <a:solidFill>
            <a:srgbClr val="FFDD7F"/>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endParaRPr sz="700" b="0" i="0" u="none" strike="noStrike" cap="none" dirty="0">
              <a:solidFill>
                <a:schemeClr val="lt1"/>
              </a:solidFill>
              <a:latin typeface="Arial"/>
              <a:ea typeface="Arial"/>
              <a:cs typeface="Arial"/>
              <a:sym typeface="Arial"/>
            </a:endParaRPr>
          </a:p>
        </p:txBody>
      </p:sp>
      <p:sp>
        <p:nvSpPr>
          <p:cNvPr id="237" name="Google Shape;237;g12d2696ef3c_0_2125"/>
          <p:cNvSpPr txBox="1"/>
          <p:nvPr/>
        </p:nvSpPr>
        <p:spPr>
          <a:xfrm>
            <a:off x="11638797" y="6273210"/>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238" name="Google Shape;238;g12d2696ef3c_0_2125"/>
          <p:cNvSpPr txBox="1">
            <a:spLocks noGrp="1"/>
          </p:cNvSpPr>
          <p:nvPr>
            <p:ph type="body" idx="1"/>
          </p:nvPr>
        </p:nvSpPr>
        <p:spPr>
          <a:xfrm>
            <a:off x="1617150" y="1592210"/>
            <a:ext cx="8689500" cy="612600"/>
          </a:xfrm>
          <a:prstGeom prst="rect">
            <a:avLst/>
          </a:prstGeom>
          <a:noFill/>
          <a:ln>
            <a:noFill/>
          </a:ln>
        </p:spPr>
        <p:txBody>
          <a:bodyPr spcFirstLastPara="1" wrap="square" lIns="45700" tIns="22850" rIns="45700" bIns="22850" anchor="t" anchorCtr="0">
            <a:normAutofit/>
          </a:bodyPr>
          <a:lstStyle>
            <a:lvl1pPr marL="457200" lvl="0" indent="-228600" algn="l" rtl="0">
              <a:lnSpc>
                <a:spcPct val="90000"/>
              </a:lnSpc>
              <a:spcBef>
                <a:spcPts val="500"/>
              </a:spcBef>
              <a:spcAft>
                <a:spcPts val="0"/>
              </a:spcAft>
              <a:buClr>
                <a:srgbClr val="262261"/>
              </a:buClr>
              <a:buSzPts val="1600"/>
              <a:buFont typeface="Arial"/>
              <a:buNone/>
              <a:defRPr sz="1600"/>
            </a:lvl1pPr>
            <a:lvl2pPr marL="914400" lvl="1" indent="-330200" algn="l" rtl="0">
              <a:lnSpc>
                <a:spcPct val="90000"/>
              </a:lnSpc>
              <a:spcBef>
                <a:spcPts val="200"/>
              </a:spcBef>
              <a:spcAft>
                <a:spcPts val="0"/>
              </a:spcAft>
              <a:buClr>
                <a:srgbClr val="262261"/>
              </a:buClr>
              <a:buSzPts val="1600"/>
              <a:buChar char="•"/>
              <a:defRPr sz="1600"/>
            </a:lvl2pPr>
            <a:lvl3pPr marL="1371600" lvl="2" indent="-330200" algn="l" rtl="0">
              <a:lnSpc>
                <a:spcPct val="90000"/>
              </a:lnSpc>
              <a:spcBef>
                <a:spcPts val="200"/>
              </a:spcBef>
              <a:spcAft>
                <a:spcPts val="0"/>
              </a:spcAft>
              <a:buClr>
                <a:srgbClr val="262261"/>
              </a:buClr>
              <a:buSzPts val="1600"/>
              <a:buChar char="•"/>
              <a:defRPr sz="1600"/>
            </a:lvl3pPr>
            <a:lvl4pPr marL="1828800" lvl="3" indent="-330200" algn="l" rtl="0">
              <a:lnSpc>
                <a:spcPct val="90000"/>
              </a:lnSpc>
              <a:spcBef>
                <a:spcPts val="200"/>
              </a:spcBef>
              <a:spcAft>
                <a:spcPts val="0"/>
              </a:spcAft>
              <a:buClr>
                <a:srgbClr val="262261"/>
              </a:buClr>
              <a:buSzPts val="1600"/>
              <a:buChar char="•"/>
              <a:defRPr sz="1600"/>
            </a:lvl4pPr>
            <a:lvl5pPr marL="2286000" lvl="4" indent="-330200" algn="l" rtl="0">
              <a:lnSpc>
                <a:spcPct val="90000"/>
              </a:lnSpc>
              <a:spcBef>
                <a:spcPts val="200"/>
              </a:spcBef>
              <a:spcAft>
                <a:spcPts val="0"/>
              </a:spcAft>
              <a:buClr>
                <a:srgbClr val="262261"/>
              </a:buClr>
              <a:buSzPts val="1600"/>
              <a:buChar char="•"/>
              <a:defRPr sz="1600"/>
            </a:lvl5pPr>
            <a:lvl6pPr marL="2743200" lvl="5" indent="-228600" algn="l" rtl="0">
              <a:lnSpc>
                <a:spcPct val="100000"/>
              </a:lnSpc>
              <a:spcBef>
                <a:spcPts val="0"/>
              </a:spcBef>
              <a:spcAft>
                <a:spcPts val="0"/>
              </a:spcAft>
              <a:buSzPts val="700"/>
              <a:buNone/>
              <a:defRPr/>
            </a:lvl6pPr>
            <a:lvl7pPr marL="3200400" lvl="6" indent="-228600" algn="l" rtl="0">
              <a:lnSpc>
                <a:spcPct val="100000"/>
              </a:lnSpc>
              <a:spcBef>
                <a:spcPts val="0"/>
              </a:spcBef>
              <a:spcAft>
                <a:spcPts val="0"/>
              </a:spcAft>
              <a:buSzPts val="700"/>
              <a:buNone/>
              <a:defRPr/>
            </a:lvl7pPr>
            <a:lvl8pPr marL="3657600" lvl="7" indent="-228600" algn="l" rtl="0">
              <a:lnSpc>
                <a:spcPct val="100000"/>
              </a:lnSpc>
              <a:spcBef>
                <a:spcPts val="0"/>
              </a:spcBef>
              <a:spcAft>
                <a:spcPts val="0"/>
              </a:spcAft>
              <a:buSzPts val="700"/>
              <a:buNone/>
              <a:defRPr/>
            </a:lvl8pPr>
            <a:lvl9pPr marL="4114800" lvl="8" indent="-228600" algn="l" rtl="0">
              <a:lnSpc>
                <a:spcPct val="100000"/>
              </a:lnSpc>
              <a:spcBef>
                <a:spcPts val="0"/>
              </a:spcBef>
              <a:spcAft>
                <a:spcPts val="0"/>
              </a:spcAft>
              <a:buSzPts val="7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06 (purple) layout 02">
  <p:cSld name="Section 06 (purple) layout 02">
    <p:spTree>
      <p:nvGrpSpPr>
        <p:cNvPr id="1" name="Shape 239"/>
        <p:cNvGrpSpPr/>
        <p:nvPr/>
      </p:nvGrpSpPr>
      <p:grpSpPr>
        <a:xfrm>
          <a:off x="0" y="0"/>
          <a:ext cx="0" cy="0"/>
          <a:chOff x="0" y="0"/>
          <a:chExt cx="0" cy="0"/>
        </a:xfrm>
      </p:grpSpPr>
      <p:sp>
        <p:nvSpPr>
          <p:cNvPr id="240" name="Google Shape;240;g12d2696ef3c_0_2133"/>
          <p:cNvSpPr/>
          <p:nvPr/>
        </p:nvSpPr>
        <p:spPr>
          <a:xfrm>
            <a:off x="0" y="434898"/>
            <a:ext cx="12203100" cy="6423300"/>
          </a:xfrm>
          <a:prstGeom prst="rect">
            <a:avLst/>
          </a:prstGeom>
          <a:solidFill>
            <a:srgbClr val="FAFAF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241" name="Google Shape;241;g12d2696ef3c_0_2133"/>
          <p:cNvSpPr/>
          <p:nvPr/>
        </p:nvSpPr>
        <p:spPr>
          <a:xfrm>
            <a:off x="0" y="-447"/>
            <a:ext cx="12192000"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cxnSp>
        <p:nvCxnSpPr>
          <p:cNvPr id="242" name="Google Shape;242;g12d2696ef3c_0_2133"/>
          <p:cNvCxnSpPr/>
          <p:nvPr/>
        </p:nvCxnSpPr>
        <p:spPr>
          <a:xfrm>
            <a:off x="453172" y="762000"/>
            <a:ext cx="11277000" cy="0"/>
          </a:xfrm>
          <a:prstGeom prst="straightConnector1">
            <a:avLst/>
          </a:prstGeom>
          <a:noFill/>
          <a:ln w="9525" cap="flat" cmpd="sng">
            <a:solidFill>
              <a:schemeClr val="accent1"/>
            </a:solidFill>
            <a:prstDash val="solid"/>
            <a:miter lim="800000"/>
            <a:headEnd type="none" w="sm" len="sm"/>
            <a:tailEnd type="none" w="sm" len="sm"/>
          </a:ln>
        </p:spPr>
      </p:cxnSp>
      <p:sp>
        <p:nvSpPr>
          <p:cNvPr id="243" name="Google Shape;243;g12d2696ef3c_0_2133"/>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1200"/>
              <a:buFont typeface="Arial"/>
              <a:buNone/>
              <a:defRPr sz="24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700"/>
              <a:buNone/>
              <a:defRPr sz="1800"/>
            </a:lvl2pPr>
            <a:lvl3pPr lvl="2" algn="l" rtl="0">
              <a:lnSpc>
                <a:spcPct val="100000"/>
              </a:lnSpc>
              <a:spcBef>
                <a:spcPts val="0"/>
              </a:spcBef>
              <a:spcAft>
                <a:spcPts val="0"/>
              </a:spcAft>
              <a:buSzPts val="700"/>
              <a:buNone/>
              <a:defRPr sz="1800"/>
            </a:lvl3pPr>
            <a:lvl4pPr lvl="3" algn="l" rtl="0">
              <a:lnSpc>
                <a:spcPct val="100000"/>
              </a:lnSpc>
              <a:spcBef>
                <a:spcPts val="0"/>
              </a:spcBef>
              <a:spcAft>
                <a:spcPts val="0"/>
              </a:spcAft>
              <a:buSzPts val="700"/>
              <a:buNone/>
              <a:defRPr sz="1800"/>
            </a:lvl4pPr>
            <a:lvl5pPr lvl="4" algn="l" rtl="0">
              <a:lnSpc>
                <a:spcPct val="100000"/>
              </a:lnSpc>
              <a:spcBef>
                <a:spcPts val="0"/>
              </a:spcBef>
              <a:spcAft>
                <a:spcPts val="0"/>
              </a:spcAft>
              <a:buSzPts val="700"/>
              <a:buNone/>
              <a:defRPr sz="1800"/>
            </a:lvl5pPr>
            <a:lvl6pPr lvl="5" algn="l" rtl="0">
              <a:lnSpc>
                <a:spcPct val="100000"/>
              </a:lnSpc>
              <a:spcBef>
                <a:spcPts val="0"/>
              </a:spcBef>
              <a:spcAft>
                <a:spcPts val="0"/>
              </a:spcAft>
              <a:buSzPts val="700"/>
              <a:buNone/>
              <a:defRPr sz="1800"/>
            </a:lvl6pPr>
            <a:lvl7pPr lvl="6" algn="l" rtl="0">
              <a:lnSpc>
                <a:spcPct val="100000"/>
              </a:lnSpc>
              <a:spcBef>
                <a:spcPts val="0"/>
              </a:spcBef>
              <a:spcAft>
                <a:spcPts val="0"/>
              </a:spcAft>
              <a:buSzPts val="700"/>
              <a:buNone/>
              <a:defRPr sz="1800"/>
            </a:lvl7pPr>
            <a:lvl8pPr lvl="7" algn="l" rtl="0">
              <a:lnSpc>
                <a:spcPct val="100000"/>
              </a:lnSpc>
              <a:spcBef>
                <a:spcPts val="0"/>
              </a:spcBef>
              <a:spcAft>
                <a:spcPts val="0"/>
              </a:spcAft>
              <a:buSzPts val="700"/>
              <a:buNone/>
              <a:defRPr sz="1800"/>
            </a:lvl8pPr>
            <a:lvl9pPr lvl="8" algn="l" rtl="0">
              <a:lnSpc>
                <a:spcPct val="100000"/>
              </a:lnSpc>
              <a:spcBef>
                <a:spcPts val="0"/>
              </a:spcBef>
              <a:spcAft>
                <a:spcPts val="0"/>
              </a:spcAft>
              <a:buSzPts val="700"/>
              <a:buNone/>
              <a:defRPr sz="1800"/>
            </a:lvl9pPr>
          </a:lstStyle>
          <a:p>
            <a:endParaRPr/>
          </a:p>
        </p:txBody>
      </p:sp>
      <p:sp>
        <p:nvSpPr>
          <p:cNvPr id="244" name="Google Shape;244;g12d2696ef3c_0_2133"/>
          <p:cNvSpPr/>
          <p:nvPr/>
        </p:nvSpPr>
        <p:spPr>
          <a:xfrm>
            <a:off x="11547368" y="6273210"/>
            <a:ext cx="655800" cy="255300"/>
          </a:xfrm>
          <a:prstGeom prst="rect">
            <a:avLst/>
          </a:prstGeom>
          <a:solidFill>
            <a:srgbClr val="ECF7FF"/>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245" name="Google Shape;245;g12d2696ef3c_0_2133"/>
          <p:cNvSpPr txBox="1"/>
          <p:nvPr/>
        </p:nvSpPr>
        <p:spPr>
          <a:xfrm>
            <a:off x="11638796" y="6273210"/>
            <a:ext cx="289200" cy="255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1000" b="1" i="0" u="none" strike="noStrike" cap="none">
                <a:solidFill>
                  <a:srgbClr val="201F4B"/>
                </a:solidFill>
                <a:latin typeface="Arial"/>
                <a:ea typeface="Arial"/>
                <a:cs typeface="Arial"/>
                <a:sym typeface="Arial"/>
              </a:rPr>
              <a:t>‹#›</a:t>
            </a:fld>
            <a:endParaRPr sz="1000" b="1" i="0" u="none" strike="noStrike" cap="none" dirty="0">
              <a:solidFill>
                <a:srgbClr val="201F4B"/>
              </a:solidFill>
              <a:latin typeface="Arial"/>
              <a:ea typeface="Arial"/>
              <a:cs typeface="Arial"/>
              <a:sym typeface="Arial"/>
            </a:endParaRPr>
          </a:p>
        </p:txBody>
      </p:sp>
      <p:sp>
        <p:nvSpPr>
          <p:cNvPr id="246" name="Google Shape;246;g12d2696ef3c_0_2133"/>
          <p:cNvSpPr txBox="1">
            <a:spLocks noGrp="1"/>
          </p:cNvSpPr>
          <p:nvPr>
            <p:ph type="body" idx="1"/>
          </p:nvPr>
        </p:nvSpPr>
        <p:spPr>
          <a:xfrm>
            <a:off x="470928" y="1592210"/>
            <a:ext cx="11209500" cy="4503900"/>
          </a:xfrm>
          <a:prstGeom prst="rect">
            <a:avLst/>
          </a:prstGeom>
          <a:noFill/>
          <a:ln>
            <a:noFill/>
          </a:ln>
        </p:spPr>
        <p:txBody>
          <a:bodyPr spcFirstLastPara="1" wrap="square" lIns="0" tIns="0" rIns="0" bIns="0" anchor="t" anchorCtr="0">
            <a:noAutofit/>
          </a:bodyPr>
          <a:lstStyle>
            <a:lvl1pPr marL="457200" lvl="0" indent="-228600" algn="l" rtl="0">
              <a:lnSpc>
                <a:spcPct val="114000"/>
              </a:lnSpc>
              <a:spcBef>
                <a:spcPts val="0"/>
              </a:spcBef>
              <a:spcAft>
                <a:spcPts val="0"/>
              </a:spcAft>
              <a:buClr>
                <a:srgbClr val="262261"/>
              </a:buClr>
              <a:buSzPts val="1300"/>
              <a:buFont typeface="Arial"/>
              <a:buNone/>
              <a:defRPr sz="1600"/>
            </a:lvl1pPr>
            <a:lvl2pPr marL="914400" lvl="1" indent="-374650" algn="l" rtl="0">
              <a:lnSpc>
                <a:spcPct val="114000"/>
              </a:lnSpc>
              <a:spcBef>
                <a:spcPts val="0"/>
              </a:spcBef>
              <a:spcAft>
                <a:spcPts val="0"/>
              </a:spcAft>
              <a:buClr>
                <a:srgbClr val="262261"/>
              </a:buClr>
              <a:buSzPts val="2300"/>
              <a:buChar char="•"/>
              <a:defRPr sz="1600"/>
            </a:lvl2pPr>
            <a:lvl3pPr marL="1371600" lvl="2" indent="-355600" algn="l" rtl="0">
              <a:lnSpc>
                <a:spcPct val="114000"/>
              </a:lnSpc>
              <a:spcBef>
                <a:spcPts val="0"/>
              </a:spcBef>
              <a:spcAft>
                <a:spcPts val="0"/>
              </a:spcAft>
              <a:buClr>
                <a:srgbClr val="262261"/>
              </a:buClr>
              <a:buSzPts val="2000"/>
              <a:buChar char="o"/>
              <a:defRPr sz="1600"/>
            </a:lvl3pPr>
            <a:lvl4pPr marL="1828800" lvl="3" indent="-304800" algn="l" rtl="0">
              <a:lnSpc>
                <a:spcPct val="114000"/>
              </a:lnSpc>
              <a:spcBef>
                <a:spcPts val="0"/>
              </a:spcBef>
              <a:spcAft>
                <a:spcPts val="0"/>
              </a:spcAft>
              <a:buClr>
                <a:srgbClr val="262261"/>
              </a:buClr>
              <a:buSzPts val="1200"/>
              <a:buChar char="⦿"/>
              <a:defRPr sz="1600"/>
            </a:lvl4pPr>
            <a:lvl5pPr marL="2286000" lvl="4" indent="-374650" algn="l" rtl="0">
              <a:lnSpc>
                <a:spcPct val="114000"/>
              </a:lnSpc>
              <a:spcBef>
                <a:spcPts val="0"/>
              </a:spcBef>
              <a:spcAft>
                <a:spcPts val="0"/>
              </a:spcAft>
              <a:buClr>
                <a:srgbClr val="262261"/>
              </a:buClr>
              <a:buSzPts val="2300"/>
              <a:buChar char="•"/>
              <a:defRPr sz="1600"/>
            </a:lvl5pPr>
            <a:lvl6pPr marL="2743200" lvl="5" indent="-311150" algn="l" rtl="0">
              <a:lnSpc>
                <a:spcPct val="90000"/>
              </a:lnSpc>
              <a:spcBef>
                <a:spcPts val="300"/>
              </a:spcBef>
              <a:spcAft>
                <a:spcPts val="0"/>
              </a:spcAft>
              <a:buSzPts val="1300"/>
              <a:buChar char="•"/>
              <a:defRPr/>
            </a:lvl6pPr>
            <a:lvl7pPr marL="3200400" lvl="6" indent="-311150" algn="l" rtl="0">
              <a:lnSpc>
                <a:spcPct val="90000"/>
              </a:lnSpc>
              <a:spcBef>
                <a:spcPts val="300"/>
              </a:spcBef>
              <a:spcAft>
                <a:spcPts val="0"/>
              </a:spcAft>
              <a:buSzPts val="1300"/>
              <a:buChar char="•"/>
              <a:defRPr/>
            </a:lvl7pPr>
            <a:lvl8pPr marL="3657600" lvl="7" indent="-311150" algn="l" rtl="0">
              <a:lnSpc>
                <a:spcPct val="90000"/>
              </a:lnSpc>
              <a:spcBef>
                <a:spcPts val="300"/>
              </a:spcBef>
              <a:spcAft>
                <a:spcPts val="0"/>
              </a:spcAft>
              <a:buSzPts val="1300"/>
              <a:buChar char="•"/>
              <a:defRPr/>
            </a:lvl8pPr>
            <a:lvl9pPr marL="4114800" lvl="8" indent="-311150" algn="l" rtl="0">
              <a:lnSpc>
                <a:spcPct val="90000"/>
              </a:lnSpc>
              <a:spcBef>
                <a:spcPts val="300"/>
              </a:spcBef>
              <a:spcAft>
                <a:spcPts val="0"/>
              </a:spcAft>
              <a:buSzPts val="13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g12782c39870_0_13"/>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0" name="Google Shape;20;g12782c39870_0_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ull Column Numbers">
  <p:cSld name="Full Column Numbers">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457140" y="365760"/>
            <a:ext cx="11291600" cy="320000"/>
          </a:xfrm>
          <a:prstGeom prst="rect">
            <a:avLst/>
          </a:prstGeom>
          <a:noFill/>
          <a:ln>
            <a:noFill/>
          </a:ln>
        </p:spPr>
        <p:txBody>
          <a:bodyPr spcFirstLastPara="1" wrap="square" lIns="0" tIns="0" rIns="0" bIns="0" anchor="t" anchorCtr="0">
            <a:noAutofit/>
          </a:bodyPr>
          <a:lstStyle>
            <a:lvl1pPr lvl="0" algn="l" rtl="0">
              <a:lnSpc>
                <a:spcPct val="266666"/>
              </a:lnSpc>
              <a:spcBef>
                <a:spcPts val="0"/>
              </a:spcBef>
              <a:spcAft>
                <a:spcPts val="0"/>
              </a:spcAft>
              <a:buClr>
                <a:schemeClr val="dk1"/>
              </a:buClr>
              <a:buSzPts val="700"/>
              <a:buNone/>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105" name="Google Shape;105;p13"/>
          <p:cNvSpPr txBox="1">
            <a:spLocks noGrp="1"/>
          </p:cNvSpPr>
          <p:nvPr>
            <p:ph type="sldNum" idx="12"/>
          </p:nvPr>
        </p:nvSpPr>
        <p:spPr>
          <a:xfrm>
            <a:off x="9004875" y="6173788"/>
            <a:ext cx="2743600" cy="3652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
        <p:nvSpPr>
          <p:cNvPr id="106" name="Google Shape;106;p13"/>
          <p:cNvSpPr txBox="1">
            <a:spLocks noGrp="1"/>
          </p:cNvSpPr>
          <p:nvPr>
            <p:ph type="body" idx="1"/>
          </p:nvPr>
        </p:nvSpPr>
        <p:spPr>
          <a:xfrm>
            <a:off x="457140" y="914400"/>
            <a:ext cx="11291600" cy="5029200"/>
          </a:xfrm>
          <a:prstGeom prst="rect">
            <a:avLst/>
          </a:prstGeom>
          <a:noFill/>
          <a:ln>
            <a:noFill/>
          </a:ln>
        </p:spPr>
        <p:txBody>
          <a:bodyPr spcFirstLastPara="1" wrap="square" lIns="0" tIns="0" rIns="0" bIns="0" anchor="t" anchorCtr="0">
            <a:noAutofit/>
          </a:bodyPr>
          <a:lstStyle>
            <a:lvl1pPr marL="609585" lvl="0" indent="-440256" algn="l" rtl="0">
              <a:lnSpc>
                <a:spcPct val="114000"/>
              </a:lnSpc>
              <a:spcBef>
                <a:spcPts val="0"/>
              </a:spcBef>
              <a:spcAft>
                <a:spcPts val="0"/>
              </a:spcAft>
              <a:buClr>
                <a:schemeClr val="dk1"/>
              </a:buClr>
              <a:buSzPts val="1600"/>
              <a:buFont typeface="Arial"/>
              <a:buAutoNum type="arabicPeriod"/>
              <a:defRPr/>
            </a:lvl1pPr>
            <a:lvl2pPr marL="1219170" lvl="1" indent="-431789" algn="l" rtl="0">
              <a:lnSpc>
                <a:spcPct val="114000"/>
              </a:lnSpc>
              <a:spcBef>
                <a:spcPts val="0"/>
              </a:spcBef>
              <a:spcAft>
                <a:spcPts val="0"/>
              </a:spcAft>
              <a:buClr>
                <a:schemeClr val="dk1"/>
              </a:buClr>
              <a:buSzPts val="1500"/>
              <a:buFont typeface="Arial"/>
              <a:buAutoNum type="alphaUcPeriod"/>
              <a:defRPr/>
            </a:lvl2pPr>
            <a:lvl3pPr marL="1828754" lvl="2" indent="-431789" algn="l" rtl="0">
              <a:lnSpc>
                <a:spcPct val="114000"/>
              </a:lnSpc>
              <a:spcBef>
                <a:spcPts val="0"/>
              </a:spcBef>
              <a:spcAft>
                <a:spcPts val="0"/>
              </a:spcAft>
              <a:buClr>
                <a:schemeClr val="dk1"/>
              </a:buClr>
              <a:buSzPts val="1500"/>
              <a:buFont typeface="Arial"/>
              <a:buAutoNum type="romanLcPeriod"/>
              <a:defRPr/>
            </a:lvl3pPr>
            <a:lvl4pPr marL="2438339" lvl="3" indent="-431789" algn="l" rtl="0">
              <a:lnSpc>
                <a:spcPct val="114000"/>
              </a:lnSpc>
              <a:spcBef>
                <a:spcPts val="0"/>
              </a:spcBef>
              <a:spcAft>
                <a:spcPts val="0"/>
              </a:spcAft>
              <a:buClr>
                <a:schemeClr val="dk1"/>
              </a:buClr>
              <a:buSzPts val="1500"/>
              <a:buFont typeface="Arial"/>
              <a:buAutoNum type="arabicPeriod"/>
              <a:defRPr/>
            </a:lvl4pPr>
            <a:lvl5pPr marL="3047924" lvl="4" indent="-431789" algn="l" rtl="0">
              <a:lnSpc>
                <a:spcPct val="114000"/>
              </a:lnSpc>
              <a:spcBef>
                <a:spcPts val="0"/>
              </a:spcBef>
              <a:spcAft>
                <a:spcPts val="0"/>
              </a:spcAft>
              <a:buClr>
                <a:schemeClr val="dk1"/>
              </a:buClr>
              <a:buSzPts val="1500"/>
              <a:buFont typeface="Arial"/>
              <a:buAutoNum type="alphaLcPeriod"/>
              <a:defRPr/>
            </a:lvl5pPr>
            <a:lvl6pPr marL="3657509" lvl="5" indent="-364058" algn="l" rtl="0">
              <a:lnSpc>
                <a:spcPct val="90000"/>
              </a:lnSpc>
              <a:spcBef>
                <a:spcPts val="400"/>
              </a:spcBef>
              <a:spcAft>
                <a:spcPts val="0"/>
              </a:spcAft>
              <a:buClr>
                <a:schemeClr val="dk1"/>
              </a:buClr>
              <a:buSzPts val="700"/>
              <a:buChar char="•"/>
              <a:defRPr/>
            </a:lvl6pPr>
            <a:lvl7pPr marL="4267093" lvl="6" indent="-364058" algn="l" rtl="0">
              <a:lnSpc>
                <a:spcPct val="90000"/>
              </a:lnSpc>
              <a:spcBef>
                <a:spcPts val="400"/>
              </a:spcBef>
              <a:spcAft>
                <a:spcPts val="0"/>
              </a:spcAft>
              <a:buClr>
                <a:schemeClr val="dk1"/>
              </a:buClr>
              <a:buSzPts val="700"/>
              <a:buChar char="•"/>
              <a:defRPr/>
            </a:lvl7pPr>
            <a:lvl8pPr marL="4876678" lvl="7" indent="-364058" algn="l" rtl="0">
              <a:lnSpc>
                <a:spcPct val="90000"/>
              </a:lnSpc>
              <a:spcBef>
                <a:spcPts val="400"/>
              </a:spcBef>
              <a:spcAft>
                <a:spcPts val="0"/>
              </a:spcAft>
              <a:buClr>
                <a:schemeClr val="dk1"/>
              </a:buClr>
              <a:buSzPts val="700"/>
              <a:buChar char="•"/>
              <a:defRPr/>
            </a:lvl8pPr>
            <a:lvl9pPr marL="5486263" lvl="8" indent="-364058" algn="l" rtl="0">
              <a:lnSpc>
                <a:spcPct val="90000"/>
              </a:lnSpc>
              <a:spcBef>
                <a:spcPts val="400"/>
              </a:spcBef>
              <a:spcAft>
                <a:spcPts val="0"/>
              </a:spcAft>
              <a:buClr>
                <a:schemeClr val="dk1"/>
              </a:buClr>
              <a:buSzPts val="700"/>
              <a:buChar char="•"/>
              <a:defRPr/>
            </a:lvl9pPr>
          </a:lstStyle>
          <a:p>
            <a:endParaRPr/>
          </a:p>
        </p:txBody>
      </p:sp>
      <p:sp>
        <p:nvSpPr>
          <p:cNvPr id="107" name="Google Shape;107;p13"/>
          <p:cNvSpPr txBox="1">
            <a:spLocks noGrp="1"/>
          </p:cNvSpPr>
          <p:nvPr>
            <p:ph type="body" idx="2"/>
          </p:nvPr>
        </p:nvSpPr>
        <p:spPr>
          <a:xfrm>
            <a:off x="0" y="6207944"/>
            <a:ext cx="12192000" cy="650192"/>
          </a:xfrm>
          <a:prstGeom prst="rect">
            <a:avLst/>
          </a:prstGeom>
          <a:solidFill>
            <a:schemeClr val="dk1"/>
          </a:solidFill>
          <a:ln>
            <a:noFill/>
          </a:ln>
        </p:spPr>
        <p:txBody>
          <a:bodyPr spcFirstLastPara="1" wrap="square" lIns="342875" tIns="171425" rIns="342875" bIns="171425" anchor="b" anchorCtr="0">
            <a:spAutoFit/>
          </a:bodyPr>
          <a:lstStyle>
            <a:lvl1pPr marL="609585" lvl="0" indent="-304792" algn="ctr" rtl="0">
              <a:lnSpc>
                <a:spcPct val="114000"/>
              </a:lnSpc>
              <a:spcBef>
                <a:spcPts val="0"/>
              </a:spcBef>
              <a:spcAft>
                <a:spcPts val="0"/>
              </a:spcAft>
              <a:buClr>
                <a:schemeClr val="lt1"/>
              </a:buClr>
              <a:buSzPts val="800"/>
              <a:buNone/>
              <a:defRPr sz="1733" b="1">
                <a:solidFill>
                  <a:schemeClr val="lt1"/>
                </a:solidFill>
              </a:defRPr>
            </a:lvl1pPr>
            <a:lvl2pPr marL="1219170" lvl="1" indent="-448722" algn="l" rtl="0">
              <a:lnSpc>
                <a:spcPct val="114000"/>
              </a:lnSpc>
              <a:spcBef>
                <a:spcPts val="0"/>
              </a:spcBef>
              <a:spcAft>
                <a:spcPts val="0"/>
              </a:spcAft>
              <a:buClr>
                <a:schemeClr val="lt1"/>
              </a:buClr>
              <a:buSzPts val="1700"/>
              <a:buChar char="•"/>
              <a:defRPr>
                <a:solidFill>
                  <a:schemeClr val="lt1"/>
                </a:solidFill>
              </a:defRPr>
            </a:lvl2pPr>
            <a:lvl3pPr marL="1828754" lvl="2" indent="-431789" algn="l" rtl="0">
              <a:lnSpc>
                <a:spcPct val="114000"/>
              </a:lnSpc>
              <a:spcBef>
                <a:spcPts val="0"/>
              </a:spcBef>
              <a:spcAft>
                <a:spcPts val="0"/>
              </a:spcAft>
              <a:buClr>
                <a:schemeClr val="lt1"/>
              </a:buClr>
              <a:buSzPts val="1500"/>
              <a:buChar char="o"/>
              <a:defRPr>
                <a:solidFill>
                  <a:schemeClr val="lt1"/>
                </a:solidFill>
              </a:defRPr>
            </a:lvl3pPr>
            <a:lvl4pPr marL="2438339" lvl="3" indent="-380990" algn="l" rtl="0">
              <a:lnSpc>
                <a:spcPct val="114000"/>
              </a:lnSpc>
              <a:spcBef>
                <a:spcPts val="0"/>
              </a:spcBef>
              <a:spcAft>
                <a:spcPts val="0"/>
              </a:spcAft>
              <a:buClr>
                <a:schemeClr val="lt1"/>
              </a:buClr>
              <a:buSzPts val="900"/>
              <a:buChar char="⦿"/>
              <a:defRPr>
                <a:solidFill>
                  <a:schemeClr val="lt1"/>
                </a:solidFill>
              </a:defRPr>
            </a:lvl4pPr>
            <a:lvl5pPr marL="3047924" lvl="4" indent="-448722" algn="l" rtl="0">
              <a:lnSpc>
                <a:spcPct val="114000"/>
              </a:lnSpc>
              <a:spcBef>
                <a:spcPts val="0"/>
              </a:spcBef>
              <a:spcAft>
                <a:spcPts val="0"/>
              </a:spcAft>
              <a:buClr>
                <a:schemeClr val="lt1"/>
              </a:buClr>
              <a:buSzPts val="1700"/>
              <a:buChar char="•"/>
              <a:defRPr>
                <a:solidFill>
                  <a:schemeClr val="lt1"/>
                </a:solidFill>
              </a:defRPr>
            </a:lvl5pPr>
            <a:lvl6pPr marL="3657509" lvl="5" indent="-364058" algn="l" rtl="0">
              <a:lnSpc>
                <a:spcPct val="90000"/>
              </a:lnSpc>
              <a:spcBef>
                <a:spcPts val="400"/>
              </a:spcBef>
              <a:spcAft>
                <a:spcPts val="0"/>
              </a:spcAft>
              <a:buClr>
                <a:schemeClr val="dk1"/>
              </a:buClr>
              <a:buSzPts val="700"/>
              <a:buChar char="•"/>
              <a:defRPr/>
            </a:lvl6pPr>
            <a:lvl7pPr marL="4267093" lvl="6" indent="-364058" algn="l" rtl="0">
              <a:lnSpc>
                <a:spcPct val="90000"/>
              </a:lnSpc>
              <a:spcBef>
                <a:spcPts val="400"/>
              </a:spcBef>
              <a:spcAft>
                <a:spcPts val="0"/>
              </a:spcAft>
              <a:buClr>
                <a:schemeClr val="dk1"/>
              </a:buClr>
              <a:buSzPts val="700"/>
              <a:buChar char="•"/>
              <a:defRPr/>
            </a:lvl7pPr>
            <a:lvl8pPr marL="4876678" lvl="7" indent="-364058" algn="l" rtl="0">
              <a:lnSpc>
                <a:spcPct val="90000"/>
              </a:lnSpc>
              <a:spcBef>
                <a:spcPts val="400"/>
              </a:spcBef>
              <a:spcAft>
                <a:spcPts val="0"/>
              </a:spcAft>
              <a:buClr>
                <a:schemeClr val="dk1"/>
              </a:buClr>
              <a:buSzPts val="700"/>
              <a:buChar char="•"/>
              <a:defRPr/>
            </a:lvl8pPr>
            <a:lvl9pPr marL="5486263" lvl="8" indent="-364058" algn="l" rtl="0">
              <a:lnSpc>
                <a:spcPct val="90000"/>
              </a:lnSpc>
              <a:spcBef>
                <a:spcPts val="400"/>
              </a:spcBef>
              <a:spcAft>
                <a:spcPts val="0"/>
              </a:spcAft>
              <a:buClr>
                <a:schemeClr val="dk1"/>
              </a:buClr>
              <a:buSzPts val="700"/>
              <a:buChar char="•"/>
              <a:defRPr/>
            </a:lvl9pPr>
          </a:lstStyle>
          <a:p>
            <a:endParaRPr/>
          </a:p>
        </p:txBody>
      </p:sp>
      <p:cxnSp>
        <p:nvCxnSpPr>
          <p:cNvPr id="108" name="Google Shape;108;p13"/>
          <p:cNvCxnSpPr/>
          <p:nvPr/>
        </p:nvCxnSpPr>
        <p:spPr>
          <a:xfrm>
            <a:off x="453172" y="762000"/>
            <a:ext cx="11276800" cy="0"/>
          </a:xfrm>
          <a:prstGeom prst="straightConnector1">
            <a:avLst/>
          </a:prstGeom>
          <a:noFill/>
          <a:ln w="952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007528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12" name="Straight Connector 11"/>
          <p:cNvCxnSpPr/>
          <p:nvPr/>
        </p:nvCxnSpPr>
        <p:spPr>
          <a:xfrm>
            <a:off x="453172" y="762000"/>
            <a:ext cx="1127692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lvl1pPr>
              <a:defRPr sz="2000"/>
            </a:lvl1pPr>
          </a:lstStyle>
          <a:p>
            <a:r>
              <a:rPr lang="en-US" dirty="0"/>
              <a:t>Click to edit Master title style</a:t>
            </a:r>
          </a:p>
        </p:txBody>
      </p:sp>
      <p:sp>
        <p:nvSpPr>
          <p:cNvPr id="7" name="Text Placeholder 6">
            <a:extLst>
              <a:ext uri="{FF2B5EF4-FFF2-40B4-BE49-F238E27FC236}">
                <a16:creationId xmlns:a16="http://schemas.microsoft.com/office/drawing/2014/main" id="{F1267C21-ABA4-4CA2-8302-9981E45FC344}"/>
              </a:ext>
            </a:extLst>
          </p:cNvPr>
          <p:cNvSpPr>
            <a:spLocks noGrp="1"/>
          </p:cNvSpPr>
          <p:nvPr>
            <p:ph type="body" sz="quarter" idx="12"/>
          </p:nvPr>
        </p:nvSpPr>
        <p:spPr>
          <a:xfrm>
            <a:off x="0" y="6114687"/>
            <a:ext cx="12192000" cy="1112099"/>
          </a:xfrm>
          <a:solidFill>
            <a:schemeClr val="tx1"/>
          </a:solidFill>
        </p:spPr>
        <p:txBody>
          <a:bodyPr lIns="914400" tIns="457200" rIns="914400" bIns="457200" anchor="ctr" anchorCtr="0">
            <a:spAutoFit/>
          </a:bodyPr>
          <a:lstStyle>
            <a:lvl1pPr marL="0" indent="0" algn="ctr">
              <a:buNone/>
              <a:defRPr sz="9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8" name="Slide Number Placeholder 1">
            <a:extLst>
              <a:ext uri="{FF2B5EF4-FFF2-40B4-BE49-F238E27FC236}">
                <a16:creationId xmlns:a16="http://schemas.microsoft.com/office/drawing/2014/main" id="{494A580E-C826-41D9-A41A-89AA38CC3A73}"/>
              </a:ext>
            </a:extLst>
          </p:cNvPr>
          <p:cNvSpPr txBox="1">
            <a:spLocks/>
          </p:cNvSpPr>
          <p:nvPr userDrawn="1"/>
        </p:nvSpPr>
        <p:spPr>
          <a:xfrm>
            <a:off x="9350587" y="6572430"/>
            <a:ext cx="2743636" cy="202763"/>
          </a:xfrm>
          <a:prstGeom prst="rect">
            <a:avLst/>
          </a:prstGeom>
        </p:spPr>
        <p:txBody>
          <a:bodyPr vert="horz" lIns="0" tIns="0" rIns="0" bIns="0" rtlCol="0" anchor="ctr"/>
          <a:lstStyle>
            <a:defPPr>
              <a:defRPr lang="en-US"/>
            </a:defPPr>
            <a:lvl1pPr marL="0" algn="r" defTabSz="1828736" rtl="0" eaLnBrk="1" latinLnBrk="0" hangingPunct="1">
              <a:lnSpc>
                <a:spcPts val="2400"/>
              </a:lnSpc>
              <a:spcBef>
                <a:spcPts val="2400"/>
              </a:spcBef>
              <a:defRPr sz="1800" b="1" kern="1200">
                <a:solidFill>
                  <a:schemeClr val="bg1"/>
                </a:solidFill>
                <a:latin typeface="+mn-lt"/>
                <a:ea typeface="+mn-ea"/>
                <a:cs typeface="+mn-cs"/>
              </a:defRPr>
            </a:lvl1pPr>
            <a:lvl2pPr marL="914368" algn="l" defTabSz="1828736" rtl="0" eaLnBrk="1" latinLnBrk="0" hangingPunct="1">
              <a:defRPr sz="3600" kern="1200">
                <a:solidFill>
                  <a:schemeClr val="tx1"/>
                </a:solidFill>
                <a:latin typeface="+mn-lt"/>
                <a:ea typeface="+mn-ea"/>
                <a:cs typeface="+mn-cs"/>
              </a:defRPr>
            </a:lvl2pPr>
            <a:lvl3pPr marL="1828736" algn="l" defTabSz="1828736" rtl="0" eaLnBrk="1" latinLnBrk="0" hangingPunct="1">
              <a:defRPr sz="3600" kern="1200">
                <a:solidFill>
                  <a:schemeClr val="tx1"/>
                </a:solidFill>
                <a:latin typeface="+mn-lt"/>
                <a:ea typeface="+mn-ea"/>
                <a:cs typeface="+mn-cs"/>
              </a:defRPr>
            </a:lvl3pPr>
            <a:lvl4pPr marL="2743104" algn="l" defTabSz="1828736" rtl="0" eaLnBrk="1" latinLnBrk="0" hangingPunct="1">
              <a:defRPr sz="3600" kern="1200">
                <a:solidFill>
                  <a:schemeClr val="tx1"/>
                </a:solidFill>
                <a:latin typeface="+mn-lt"/>
                <a:ea typeface="+mn-ea"/>
                <a:cs typeface="+mn-cs"/>
              </a:defRPr>
            </a:lvl4pPr>
            <a:lvl5pPr marL="3657472" algn="l" defTabSz="1828736" rtl="0" eaLnBrk="1" latinLnBrk="0" hangingPunct="1">
              <a:defRPr sz="3600" kern="1200">
                <a:solidFill>
                  <a:schemeClr val="tx1"/>
                </a:solidFill>
                <a:latin typeface="+mn-lt"/>
                <a:ea typeface="+mn-ea"/>
                <a:cs typeface="+mn-cs"/>
              </a:defRPr>
            </a:lvl5pPr>
            <a:lvl6pPr marL="4571840" algn="l" defTabSz="1828736" rtl="0" eaLnBrk="1" latinLnBrk="0" hangingPunct="1">
              <a:defRPr sz="3600" kern="1200">
                <a:solidFill>
                  <a:schemeClr val="tx1"/>
                </a:solidFill>
                <a:latin typeface="+mn-lt"/>
                <a:ea typeface="+mn-ea"/>
                <a:cs typeface="+mn-cs"/>
              </a:defRPr>
            </a:lvl6pPr>
            <a:lvl7pPr marL="5486209" algn="l" defTabSz="1828736" rtl="0" eaLnBrk="1" latinLnBrk="0" hangingPunct="1">
              <a:defRPr sz="3600" kern="1200">
                <a:solidFill>
                  <a:schemeClr val="tx1"/>
                </a:solidFill>
                <a:latin typeface="+mn-lt"/>
                <a:ea typeface="+mn-ea"/>
                <a:cs typeface="+mn-cs"/>
              </a:defRPr>
            </a:lvl7pPr>
            <a:lvl8pPr marL="6400576" algn="l" defTabSz="1828736" rtl="0" eaLnBrk="1" latinLnBrk="0" hangingPunct="1">
              <a:defRPr sz="3600" kern="1200">
                <a:solidFill>
                  <a:schemeClr val="tx1"/>
                </a:solidFill>
                <a:latin typeface="+mn-lt"/>
                <a:ea typeface="+mn-ea"/>
                <a:cs typeface="+mn-cs"/>
              </a:defRPr>
            </a:lvl8pPr>
            <a:lvl9pPr marL="7314945" algn="l" defTabSz="1828736" rtl="0" eaLnBrk="1" latinLnBrk="0" hangingPunct="1">
              <a:defRPr sz="3600" kern="1200">
                <a:solidFill>
                  <a:schemeClr val="tx1"/>
                </a:solidFill>
                <a:latin typeface="+mn-lt"/>
                <a:ea typeface="+mn-ea"/>
                <a:cs typeface="+mn-cs"/>
              </a:defRPr>
            </a:lvl9pPr>
          </a:lstStyle>
          <a:p>
            <a:pPr>
              <a:buSzPct val="25000"/>
            </a:pPr>
            <a:fld id="{00000000-1234-1234-1234-123412341234}" type="slidenum">
              <a:rPr lang="en-US" sz="1200" smtClean="0">
                <a:ea typeface="Calibri"/>
                <a:cs typeface="Calibri"/>
                <a:sym typeface="Calibri"/>
              </a:rPr>
              <a:pPr>
                <a:buSzPct val="25000"/>
              </a:pPr>
              <a:t>‹#›</a:t>
            </a:fld>
            <a:endParaRPr lang="en-US" sz="1200" dirty="0">
              <a:ea typeface="Calibri"/>
              <a:cs typeface="Calibri"/>
              <a:sym typeface="Calibri"/>
            </a:endParaRPr>
          </a:p>
        </p:txBody>
      </p:sp>
    </p:spTree>
    <p:extLst>
      <p:ext uri="{BB962C8B-B14F-4D97-AF65-F5344CB8AC3E}">
        <p14:creationId xmlns:p14="http://schemas.microsoft.com/office/powerpoint/2010/main" val="248113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Full Column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p>
        </p:txBody>
      </p:sp>
      <p:sp>
        <p:nvSpPr>
          <p:cNvPr id="4" name="Text Placeholder 3"/>
          <p:cNvSpPr>
            <a:spLocks noGrp="1"/>
          </p:cNvSpPr>
          <p:nvPr>
            <p:ph type="body" sz="quarter" idx="11"/>
          </p:nvPr>
        </p:nvSpPr>
        <p:spPr>
          <a:xfrm>
            <a:off x="478149" y="1220087"/>
            <a:ext cx="11250361" cy="4798125"/>
          </a:xfrm>
        </p:spPr>
        <p:txBody>
          <a:bodyPr/>
          <a:lstStyle>
            <a:lvl1pPr marL="457109" indent="-457109" defTabSz="91422">
              <a:buSzPct val="100000"/>
              <a:buFont typeface="+mj-lt"/>
              <a:buAutoNum type="arabicPeriod"/>
              <a:defRPr/>
            </a:lvl1pPr>
            <a:lvl2pPr marL="914217" indent="-457109" defTabSz="91422">
              <a:buSzPct val="100000"/>
              <a:buFont typeface="+mj-lt"/>
              <a:buAutoNum type="alphaUcPeriod"/>
              <a:defRPr/>
            </a:lvl2pPr>
            <a:lvl3pPr marL="1371326" indent="-457109" defTabSz="91422">
              <a:buFont typeface="+mj-lt"/>
              <a:buAutoNum type="romanLcPeriod"/>
              <a:defRPr/>
            </a:lvl3pPr>
            <a:lvl4pPr marL="1828434" indent="-457109" defTabSz="91422">
              <a:buSzPct val="100000"/>
              <a:buFont typeface="+mj-lt"/>
              <a:buAutoNum type="arabicPeriod"/>
              <a:defRPr/>
            </a:lvl4pPr>
            <a:lvl5pPr marL="2285543" indent="-457109" defTabSz="91422">
              <a:buSzPct val="100000"/>
              <a:buFont typeface="+mj-lt"/>
              <a:buAutoNum type="alpha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53172" y="762000"/>
            <a:ext cx="1127692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18121C1-B2EC-4B2D-98FC-C069B15E293C}"/>
              </a:ext>
            </a:extLst>
          </p:cNvPr>
          <p:cNvSpPr>
            <a:spLocks noGrp="1"/>
          </p:cNvSpPr>
          <p:nvPr>
            <p:ph type="body" sz="quarter" idx="12"/>
          </p:nvPr>
        </p:nvSpPr>
        <p:spPr>
          <a:xfrm>
            <a:off x="-9524" y="6114686"/>
            <a:ext cx="12192000" cy="1112099"/>
          </a:xfrm>
          <a:solidFill>
            <a:schemeClr val="tx1"/>
          </a:solidFill>
        </p:spPr>
        <p:txBody>
          <a:bodyPr lIns="914400" tIns="457200" rIns="914400" bIns="457200" anchor="ctr" anchorCtr="0">
            <a:spAutoFit/>
          </a:bodyPr>
          <a:lstStyle>
            <a:lvl1pPr marL="0" indent="0" algn="ctr">
              <a:buNone/>
              <a:defRPr sz="9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8" name="Slide Number Placeholder 1">
            <a:extLst>
              <a:ext uri="{FF2B5EF4-FFF2-40B4-BE49-F238E27FC236}">
                <a16:creationId xmlns:a16="http://schemas.microsoft.com/office/drawing/2014/main" id="{3B6EC6DC-E89B-4E8C-AD44-2B0F298D1EAF}"/>
              </a:ext>
            </a:extLst>
          </p:cNvPr>
          <p:cNvSpPr txBox="1">
            <a:spLocks/>
          </p:cNvSpPr>
          <p:nvPr userDrawn="1"/>
        </p:nvSpPr>
        <p:spPr>
          <a:xfrm>
            <a:off x="9350587" y="6572430"/>
            <a:ext cx="2743636" cy="202763"/>
          </a:xfrm>
          <a:prstGeom prst="rect">
            <a:avLst/>
          </a:prstGeom>
        </p:spPr>
        <p:txBody>
          <a:bodyPr vert="horz" lIns="0" tIns="0" rIns="0" bIns="0" rtlCol="0" anchor="ctr"/>
          <a:lstStyle>
            <a:defPPr>
              <a:defRPr lang="en-US"/>
            </a:defPPr>
            <a:lvl1pPr marL="0" algn="r" defTabSz="1828736" rtl="0" eaLnBrk="1" latinLnBrk="0" hangingPunct="1">
              <a:lnSpc>
                <a:spcPts val="2400"/>
              </a:lnSpc>
              <a:spcBef>
                <a:spcPts val="2400"/>
              </a:spcBef>
              <a:defRPr sz="1800" b="1" kern="1200">
                <a:solidFill>
                  <a:schemeClr val="bg1"/>
                </a:solidFill>
                <a:latin typeface="+mn-lt"/>
                <a:ea typeface="+mn-ea"/>
                <a:cs typeface="+mn-cs"/>
              </a:defRPr>
            </a:lvl1pPr>
            <a:lvl2pPr marL="914368" algn="l" defTabSz="1828736" rtl="0" eaLnBrk="1" latinLnBrk="0" hangingPunct="1">
              <a:defRPr sz="3600" kern="1200">
                <a:solidFill>
                  <a:schemeClr val="tx1"/>
                </a:solidFill>
                <a:latin typeface="+mn-lt"/>
                <a:ea typeface="+mn-ea"/>
                <a:cs typeface="+mn-cs"/>
              </a:defRPr>
            </a:lvl2pPr>
            <a:lvl3pPr marL="1828736" algn="l" defTabSz="1828736" rtl="0" eaLnBrk="1" latinLnBrk="0" hangingPunct="1">
              <a:defRPr sz="3600" kern="1200">
                <a:solidFill>
                  <a:schemeClr val="tx1"/>
                </a:solidFill>
                <a:latin typeface="+mn-lt"/>
                <a:ea typeface="+mn-ea"/>
                <a:cs typeface="+mn-cs"/>
              </a:defRPr>
            </a:lvl3pPr>
            <a:lvl4pPr marL="2743104" algn="l" defTabSz="1828736" rtl="0" eaLnBrk="1" latinLnBrk="0" hangingPunct="1">
              <a:defRPr sz="3600" kern="1200">
                <a:solidFill>
                  <a:schemeClr val="tx1"/>
                </a:solidFill>
                <a:latin typeface="+mn-lt"/>
                <a:ea typeface="+mn-ea"/>
                <a:cs typeface="+mn-cs"/>
              </a:defRPr>
            </a:lvl4pPr>
            <a:lvl5pPr marL="3657472" algn="l" defTabSz="1828736" rtl="0" eaLnBrk="1" latinLnBrk="0" hangingPunct="1">
              <a:defRPr sz="3600" kern="1200">
                <a:solidFill>
                  <a:schemeClr val="tx1"/>
                </a:solidFill>
                <a:latin typeface="+mn-lt"/>
                <a:ea typeface="+mn-ea"/>
                <a:cs typeface="+mn-cs"/>
              </a:defRPr>
            </a:lvl5pPr>
            <a:lvl6pPr marL="4571840" algn="l" defTabSz="1828736" rtl="0" eaLnBrk="1" latinLnBrk="0" hangingPunct="1">
              <a:defRPr sz="3600" kern="1200">
                <a:solidFill>
                  <a:schemeClr val="tx1"/>
                </a:solidFill>
                <a:latin typeface="+mn-lt"/>
                <a:ea typeface="+mn-ea"/>
                <a:cs typeface="+mn-cs"/>
              </a:defRPr>
            </a:lvl6pPr>
            <a:lvl7pPr marL="5486209" algn="l" defTabSz="1828736" rtl="0" eaLnBrk="1" latinLnBrk="0" hangingPunct="1">
              <a:defRPr sz="3600" kern="1200">
                <a:solidFill>
                  <a:schemeClr val="tx1"/>
                </a:solidFill>
                <a:latin typeface="+mn-lt"/>
                <a:ea typeface="+mn-ea"/>
                <a:cs typeface="+mn-cs"/>
              </a:defRPr>
            </a:lvl7pPr>
            <a:lvl8pPr marL="6400576" algn="l" defTabSz="1828736" rtl="0" eaLnBrk="1" latinLnBrk="0" hangingPunct="1">
              <a:defRPr sz="3600" kern="1200">
                <a:solidFill>
                  <a:schemeClr val="tx1"/>
                </a:solidFill>
                <a:latin typeface="+mn-lt"/>
                <a:ea typeface="+mn-ea"/>
                <a:cs typeface="+mn-cs"/>
              </a:defRPr>
            </a:lvl8pPr>
            <a:lvl9pPr marL="7314945" algn="l" defTabSz="1828736" rtl="0" eaLnBrk="1" latinLnBrk="0" hangingPunct="1">
              <a:defRPr sz="3600" kern="1200">
                <a:solidFill>
                  <a:schemeClr val="tx1"/>
                </a:solidFill>
                <a:latin typeface="+mn-lt"/>
                <a:ea typeface="+mn-ea"/>
                <a:cs typeface="+mn-cs"/>
              </a:defRPr>
            </a:lvl9pPr>
          </a:lstStyle>
          <a:p>
            <a:pPr>
              <a:buSzPct val="25000"/>
            </a:pPr>
            <a:fld id="{00000000-1234-1234-1234-123412341234}" type="slidenum">
              <a:rPr lang="en-US" sz="1200" smtClean="0">
                <a:ea typeface="Calibri"/>
                <a:cs typeface="Calibri"/>
                <a:sym typeface="Calibri"/>
              </a:rPr>
              <a:pPr>
                <a:buSzPct val="25000"/>
              </a:pPr>
              <a:t>‹#›</a:t>
            </a:fld>
            <a:endParaRPr lang="en-US" sz="1200" dirty="0">
              <a:ea typeface="Calibri"/>
              <a:cs typeface="Calibri"/>
              <a:sym typeface="Calibri"/>
            </a:endParaRPr>
          </a:p>
        </p:txBody>
      </p:sp>
    </p:spTree>
    <p:extLst>
      <p:ext uri="{BB962C8B-B14F-4D97-AF65-F5344CB8AC3E}">
        <p14:creationId xmlns:p14="http://schemas.microsoft.com/office/powerpoint/2010/main" val="345216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668B09A8-3D4E-468F-8177-7CE06D983CCC}"/>
              </a:ext>
            </a:extLst>
          </p:cNvPr>
          <p:cNvSpPr>
            <a:spLocks noGrp="1"/>
          </p:cNvSpPr>
          <p:nvPr>
            <p:ph type="body" sz="quarter" idx="12"/>
          </p:nvPr>
        </p:nvSpPr>
        <p:spPr>
          <a:xfrm>
            <a:off x="0" y="6120402"/>
            <a:ext cx="12192000" cy="1112099"/>
          </a:xfrm>
          <a:solidFill>
            <a:schemeClr val="tx1"/>
          </a:solidFill>
        </p:spPr>
        <p:txBody>
          <a:bodyPr lIns="914400" tIns="457200" rIns="914400" bIns="457200" anchor="ctr" anchorCtr="0">
            <a:spAutoFit/>
          </a:bodyPr>
          <a:lstStyle>
            <a:lvl1pPr marL="0" indent="0" algn="ctr">
              <a:buNone/>
              <a:defRPr sz="9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5" name="Slide Number Placeholder 1">
            <a:extLst>
              <a:ext uri="{FF2B5EF4-FFF2-40B4-BE49-F238E27FC236}">
                <a16:creationId xmlns:a16="http://schemas.microsoft.com/office/drawing/2014/main" id="{BD2E0A58-2352-4007-94AE-AFA5CFE9A77F}"/>
              </a:ext>
            </a:extLst>
          </p:cNvPr>
          <p:cNvSpPr txBox="1">
            <a:spLocks/>
          </p:cNvSpPr>
          <p:nvPr userDrawn="1"/>
        </p:nvSpPr>
        <p:spPr>
          <a:xfrm>
            <a:off x="9350587" y="6572430"/>
            <a:ext cx="2743636" cy="202763"/>
          </a:xfrm>
          <a:prstGeom prst="rect">
            <a:avLst/>
          </a:prstGeom>
        </p:spPr>
        <p:txBody>
          <a:bodyPr vert="horz" lIns="0" tIns="0" rIns="0" bIns="0" rtlCol="0" anchor="ctr"/>
          <a:lstStyle>
            <a:defPPr>
              <a:defRPr lang="en-US"/>
            </a:defPPr>
            <a:lvl1pPr marL="0" algn="r" defTabSz="1828736" rtl="0" eaLnBrk="1" latinLnBrk="0" hangingPunct="1">
              <a:lnSpc>
                <a:spcPts val="2400"/>
              </a:lnSpc>
              <a:spcBef>
                <a:spcPts val="2400"/>
              </a:spcBef>
              <a:defRPr sz="1800" b="1" kern="1200">
                <a:solidFill>
                  <a:schemeClr val="bg1"/>
                </a:solidFill>
                <a:latin typeface="+mn-lt"/>
                <a:ea typeface="+mn-ea"/>
                <a:cs typeface="+mn-cs"/>
              </a:defRPr>
            </a:lvl1pPr>
            <a:lvl2pPr marL="914368" algn="l" defTabSz="1828736" rtl="0" eaLnBrk="1" latinLnBrk="0" hangingPunct="1">
              <a:defRPr sz="3600" kern="1200">
                <a:solidFill>
                  <a:schemeClr val="tx1"/>
                </a:solidFill>
                <a:latin typeface="+mn-lt"/>
                <a:ea typeface="+mn-ea"/>
                <a:cs typeface="+mn-cs"/>
              </a:defRPr>
            </a:lvl2pPr>
            <a:lvl3pPr marL="1828736" algn="l" defTabSz="1828736" rtl="0" eaLnBrk="1" latinLnBrk="0" hangingPunct="1">
              <a:defRPr sz="3600" kern="1200">
                <a:solidFill>
                  <a:schemeClr val="tx1"/>
                </a:solidFill>
                <a:latin typeface="+mn-lt"/>
                <a:ea typeface="+mn-ea"/>
                <a:cs typeface="+mn-cs"/>
              </a:defRPr>
            </a:lvl3pPr>
            <a:lvl4pPr marL="2743104" algn="l" defTabSz="1828736" rtl="0" eaLnBrk="1" latinLnBrk="0" hangingPunct="1">
              <a:defRPr sz="3600" kern="1200">
                <a:solidFill>
                  <a:schemeClr val="tx1"/>
                </a:solidFill>
                <a:latin typeface="+mn-lt"/>
                <a:ea typeface="+mn-ea"/>
                <a:cs typeface="+mn-cs"/>
              </a:defRPr>
            </a:lvl4pPr>
            <a:lvl5pPr marL="3657472" algn="l" defTabSz="1828736" rtl="0" eaLnBrk="1" latinLnBrk="0" hangingPunct="1">
              <a:defRPr sz="3600" kern="1200">
                <a:solidFill>
                  <a:schemeClr val="tx1"/>
                </a:solidFill>
                <a:latin typeface="+mn-lt"/>
                <a:ea typeface="+mn-ea"/>
                <a:cs typeface="+mn-cs"/>
              </a:defRPr>
            </a:lvl5pPr>
            <a:lvl6pPr marL="4571840" algn="l" defTabSz="1828736" rtl="0" eaLnBrk="1" latinLnBrk="0" hangingPunct="1">
              <a:defRPr sz="3600" kern="1200">
                <a:solidFill>
                  <a:schemeClr val="tx1"/>
                </a:solidFill>
                <a:latin typeface="+mn-lt"/>
                <a:ea typeface="+mn-ea"/>
                <a:cs typeface="+mn-cs"/>
              </a:defRPr>
            </a:lvl6pPr>
            <a:lvl7pPr marL="5486209" algn="l" defTabSz="1828736" rtl="0" eaLnBrk="1" latinLnBrk="0" hangingPunct="1">
              <a:defRPr sz="3600" kern="1200">
                <a:solidFill>
                  <a:schemeClr val="tx1"/>
                </a:solidFill>
                <a:latin typeface="+mn-lt"/>
                <a:ea typeface="+mn-ea"/>
                <a:cs typeface="+mn-cs"/>
              </a:defRPr>
            </a:lvl7pPr>
            <a:lvl8pPr marL="6400576" algn="l" defTabSz="1828736" rtl="0" eaLnBrk="1" latinLnBrk="0" hangingPunct="1">
              <a:defRPr sz="3600" kern="1200">
                <a:solidFill>
                  <a:schemeClr val="tx1"/>
                </a:solidFill>
                <a:latin typeface="+mn-lt"/>
                <a:ea typeface="+mn-ea"/>
                <a:cs typeface="+mn-cs"/>
              </a:defRPr>
            </a:lvl8pPr>
            <a:lvl9pPr marL="7314945" algn="l" defTabSz="1828736" rtl="0" eaLnBrk="1" latinLnBrk="0" hangingPunct="1">
              <a:defRPr sz="3600" kern="1200">
                <a:solidFill>
                  <a:schemeClr val="tx1"/>
                </a:solidFill>
                <a:latin typeface="+mn-lt"/>
                <a:ea typeface="+mn-ea"/>
                <a:cs typeface="+mn-cs"/>
              </a:defRPr>
            </a:lvl9pPr>
          </a:lstStyle>
          <a:p>
            <a:pPr>
              <a:buSzPct val="25000"/>
            </a:pPr>
            <a:fld id="{00000000-1234-1234-1234-123412341234}" type="slidenum">
              <a:rPr lang="en-US" sz="1200" smtClean="0">
                <a:ea typeface="Calibri"/>
                <a:cs typeface="Calibri"/>
                <a:sym typeface="Calibri"/>
              </a:rPr>
              <a:pPr>
                <a:buSzPct val="25000"/>
              </a:pPr>
              <a:t>‹#›</a:t>
            </a:fld>
            <a:endParaRPr lang="en-US" sz="1200" dirty="0">
              <a:ea typeface="Calibri"/>
              <a:cs typeface="Calibri"/>
              <a:sym typeface="Calibri"/>
            </a:endParaRPr>
          </a:p>
        </p:txBody>
      </p:sp>
    </p:spTree>
    <p:extLst>
      <p:ext uri="{BB962C8B-B14F-4D97-AF65-F5344CB8AC3E}">
        <p14:creationId xmlns:p14="http://schemas.microsoft.com/office/powerpoint/2010/main" val="319477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Full Column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p>
        </p:txBody>
      </p:sp>
      <p:sp>
        <p:nvSpPr>
          <p:cNvPr id="4" name="Text Placeholder 3"/>
          <p:cNvSpPr>
            <a:spLocks noGrp="1"/>
          </p:cNvSpPr>
          <p:nvPr>
            <p:ph type="body" sz="quarter" idx="11"/>
          </p:nvPr>
        </p:nvSpPr>
        <p:spPr>
          <a:xfrm>
            <a:off x="478149" y="1220087"/>
            <a:ext cx="11250361" cy="4798125"/>
          </a:xfrm>
        </p:spPr>
        <p:txBody>
          <a:bodyPr/>
          <a:lstStyle>
            <a:lvl1pPr marL="457109" indent="-457109" defTabSz="91422">
              <a:buSzPct val="100000"/>
              <a:buFont typeface="+mj-lt"/>
              <a:buAutoNum type="arabicPeriod"/>
              <a:defRPr/>
            </a:lvl1pPr>
            <a:lvl2pPr marL="914217" indent="-457109" defTabSz="91422">
              <a:buSzPct val="100000"/>
              <a:buFont typeface="+mj-lt"/>
              <a:buAutoNum type="alphaUcPeriod"/>
              <a:defRPr/>
            </a:lvl2pPr>
            <a:lvl3pPr marL="1371326" indent="-457109" defTabSz="91422">
              <a:buFont typeface="+mj-lt"/>
              <a:buAutoNum type="romanLcPeriod"/>
              <a:defRPr/>
            </a:lvl3pPr>
            <a:lvl4pPr marL="1828434" indent="-457109" defTabSz="91422">
              <a:buSzPct val="100000"/>
              <a:buFont typeface="+mj-lt"/>
              <a:buAutoNum type="arabicPeriod"/>
              <a:defRPr/>
            </a:lvl4pPr>
            <a:lvl5pPr marL="2285543" indent="-457109" defTabSz="91422">
              <a:buSzPct val="100000"/>
              <a:buFont typeface="+mj-lt"/>
              <a:buAutoNum type="alpha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53172" y="762000"/>
            <a:ext cx="1127692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18121C1-B2EC-4B2D-98FC-C069B15E293C}"/>
              </a:ext>
            </a:extLst>
          </p:cNvPr>
          <p:cNvSpPr>
            <a:spLocks noGrp="1"/>
          </p:cNvSpPr>
          <p:nvPr>
            <p:ph type="body" sz="quarter" idx="12"/>
          </p:nvPr>
        </p:nvSpPr>
        <p:spPr>
          <a:xfrm>
            <a:off x="-9524" y="6114686"/>
            <a:ext cx="12192000" cy="1112099"/>
          </a:xfrm>
          <a:solidFill>
            <a:schemeClr val="tx1"/>
          </a:solidFill>
        </p:spPr>
        <p:txBody>
          <a:bodyPr lIns="914400" tIns="457200" rIns="914400" bIns="457200" anchor="ctr" anchorCtr="0">
            <a:spAutoFit/>
          </a:bodyPr>
          <a:lstStyle>
            <a:lvl1pPr marL="0" indent="0" algn="ctr">
              <a:buNone/>
              <a:defRPr sz="9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8" name="Slide Number Placeholder 1">
            <a:extLst>
              <a:ext uri="{FF2B5EF4-FFF2-40B4-BE49-F238E27FC236}">
                <a16:creationId xmlns:a16="http://schemas.microsoft.com/office/drawing/2014/main" id="{3B6EC6DC-E89B-4E8C-AD44-2B0F298D1EAF}"/>
              </a:ext>
            </a:extLst>
          </p:cNvPr>
          <p:cNvSpPr txBox="1">
            <a:spLocks/>
          </p:cNvSpPr>
          <p:nvPr userDrawn="1"/>
        </p:nvSpPr>
        <p:spPr>
          <a:xfrm>
            <a:off x="9350587" y="6572430"/>
            <a:ext cx="2743636" cy="202763"/>
          </a:xfrm>
          <a:prstGeom prst="rect">
            <a:avLst/>
          </a:prstGeom>
        </p:spPr>
        <p:txBody>
          <a:bodyPr vert="horz" lIns="0" tIns="0" rIns="0" bIns="0" rtlCol="0" anchor="ctr"/>
          <a:lstStyle>
            <a:defPPr>
              <a:defRPr lang="en-US"/>
            </a:defPPr>
            <a:lvl1pPr marL="0" algn="r" defTabSz="1828736" rtl="0" eaLnBrk="1" latinLnBrk="0" hangingPunct="1">
              <a:lnSpc>
                <a:spcPts val="2400"/>
              </a:lnSpc>
              <a:spcBef>
                <a:spcPts val="2400"/>
              </a:spcBef>
              <a:defRPr sz="1800" b="1" kern="1200">
                <a:solidFill>
                  <a:schemeClr val="bg1"/>
                </a:solidFill>
                <a:latin typeface="+mn-lt"/>
                <a:ea typeface="+mn-ea"/>
                <a:cs typeface="+mn-cs"/>
              </a:defRPr>
            </a:lvl1pPr>
            <a:lvl2pPr marL="914368" algn="l" defTabSz="1828736" rtl="0" eaLnBrk="1" latinLnBrk="0" hangingPunct="1">
              <a:defRPr sz="3600" kern="1200">
                <a:solidFill>
                  <a:schemeClr val="tx1"/>
                </a:solidFill>
                <a:latin typeface="+mn-lt"/>
                <a:ea typeface="+mn-ea"/>
                <a:cs typeface="+mn-cs"/>
              </a:defRPr>
            </a:lvl2pPr>
            <a:lvl3pPr marL="1828736" algn="l" defTabSz="1828736" rtl="0" eaLnBrk="1" latinLnBrk="0" hangingPunct="1">
              <a:defRPr sz="3600" kern="1200">
                <a:solidFill>
                  <a:schemeClr val="tx1"/>
                </a:solidFill>
                <a:latin typeface="+mn-lt"/>
                <a:ea typeface="+mn-ea"/>
                <a:cs typeface="+mn-cs"/>
              </a:defRPr>
            </a:lvl3pPr>
            <a:lvl4pPr marL="2743104" algn="l" defTabSz="1828736" rtl="0" eaLnBrk="1" latinLnBrk="0" hangingPunct="1">
              <a:defRPr sz="3600" kern="1200">
                <a:solidFill>
                  <a:schemeClr val="tx1"/>
                </a:solidFill>
                <a:latin typeface="+mn-lt"/>
                <a:ea typeface="+mn-ea"/>
                <a:cs typeface="+mn-cs"/>
              </a:defRPr>
            </a:lvl4pPr>
            <a:lvl5pPr marL="3657472" algn="l" defTabSz="1828736" rtl="0" eaLnBrk="1" latinLnBrk="0" hangingPunct="1">
              <a:defRPr sz="3600" kern="1200">
                <a:solidFill>
                  <a:schemeClr val="tx1"/>
                </a:solidFill>
                <a:latin typeface="+mn-lt"/>
                <a:ea typeface="+mn-ea"/>
                <a:cs typeface="+mn-cs"/>
              </a:defRPr>
            </a:lvl5pPr>
            <a:lvl6pPr marL="4571840" algn="l" defTabSz="1828736" rtl="0" eaLnBrk="1" latinLnBrk="0" hangingPunct="1">
              <a:defRPr sz="3600" kern="1200">
                <a:solidFill>
                  <a:schemeClr val="tx1"/>
                </a:solidFill>
                <a:latin typeface="+mn-lt"/>
                <a:ea typeface="+mn-ea"/>
                <a:cs typeface="+mn-cs"/>
              </a:defRPr>
            </a:lvl6pPr>
            <a:lvl7pPr marL="5486209" algn="l" defTabSz="1828736" rtl="0" eaLnBrk="1" latinLnBrk="0" hangingPunct="1">
              <a:defRPr sz="3600" kern="1200">
                <a:solidFill>
                  <a:schemeClr val="tx1"/>
                </a:solidFill>
                <a:latin typeface="+mn-lt"/>
                <a:ea typeface="+mn-ea"/>
                <a:cs typeface="+mn-cs"/>
              </a:defRPr>
            </a:lvl7pPr>
            <a:lvl8pPr marL="6400576" algn="l" defTabSz="1828736" rtl="0" eaLnBrk="1" latinLnBrk="0" hangingPunct="1">
              <a:defRPr sz="3600" kern="1200">
                <a:solidFill>
                  <a:schemeClr val="tx1"/>
                </a:solidFill>
                <a:latin typeface="+mn-lt"/>
                <a:ea typeface="+mn-ea"/>
                <a:cs typeface="+mn-cs"/>
              </a:defRPr>
            </a:lvl8pPr>
            <a:lvl9pPr marL="7314945" algn="l" defTabSz="1828736" rtl="0" eaLnBrk="1" latinLnBrk="0" hangingPunct="1">
              <a:defRPr sz="3600" kern="1200">
                <a:solidFill>
                  <a:schemeClr val="tx1"/>
                </a:solidFill>
                <a:latin typeface="+mn-lt"/>
                <a:ea typeface="+mn-ea"/>
                <a:cs typeface="+mn-cs"/>
              </a:defRPr>
            </a:lvl9pPr>
          </a:lstStyle>
          <a:p>
            <a:pPr>
              <a:buSzPct val="25000"/>
            </a:pPr>
            <a:fld id="{00000000-1234-1234-1234-123412341234}" type="slidenum">
              <a:rPr lang="en-US" sz="1200" smtClean="0">
                <a:ea typeface="Calibri"/>
                <a:cs typeface="Calibri"/>
                <a:sym typeface="Calibri"/>
              </a:rPr>
              <a:pPr>
                <a:buSzPct val="25000"/>
              </a:pPr>
              <a:t>‹#›</a:t>
            </a:fld>
            <a:endParaRPr lang="en-US" sz="1200" dirty="0">
              <a:ea typeface="Calibri"/>
              <a:cs typeface="Calibri"/>
              <a:sym typeface="Calibri"/>
            </a:endParaRPr>
          </a:p>
        </p:txBody>
      </p:sp>
    </p:spTree>
    <p:extLst>
      <p:ext uri="{BB962C8B-B14F-4D97-AF65-F5344CB8AC3E}">
        <p14:creationId xmlns:p14="http://schemas.microsoft.com/office/powerpoint/2010/main" val="1554380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ull Column Bullets" userDrawn="1">
  <p:cSld name="1_Full Column Bullets">
    <p:spTree>
      <p:nvGrpSpPr>
        <p:cNvPr id="1" name="Shape 36"/>
        <p:cNvGrpSpPr/>
        <p:nvPr/>
      </p:nvGrpSpPr>
      <p:grpSpPr>
        <a:xfrm>
          <a:off x="0" y="0"/>
          <a:ext cx="0" cy="0"/>
          <a:chOff x="0" y="0"/>
          <a:chExt cx="0" cy="0"/>
        </a:xfrm>
      </p:grpSpPr>
      <p:sp>
        <p:nvSpPr>
          <p:cNvPr id="37" name="Google Shape;37;gbf796aa858_0_366"/>
          <p:cNvSpPr txBox="1">
            <a:spLocks noGrp="1"/>
          </p:cNvSpPr>
          <p:nvPr>
            <p:ph type="body" idx="1"/>
          </p:nvPr>
        </p:nvSpPr>
        <p:spPr>
          <a:xfrm>
            <a:off x="453173" y="992981"/>
            <a:ext cx="11280331" cy="4861650"/>
          </a:xfrm>
          <a:prstGeom prst="rect">
            <a:avLst/>
          </a:prstGeom>
          <a:noFill/>
          <a:ln>
            <a:noFill/>
          </a:ln>
        </p:spPr>
        <p:txBody>
          <a:bodyPr spcFirstLastPara="1" wrap="square" lIns="0" tIns="0" rIns="0" bIns="0" anchor="t" anchorCtr="0">
            <a:noAutofit/>
          </a:bodyPr>
          <a:lstStyle>
            <a:lvl1pPr marL="228554" lvl="0" indent="-198080" algn="l" rtl="0">
              <a:lnSpc>
                <a:spcPct val="114000"/>
              </a:lnSpc>
              <a:spcBef>
                <a:spcPts val="0"/>
              </a:spcBef>
              <a:spcAft>
                <a:spcPts val="0"/>
              </a:spcAft>
              <a:buClr>
                <a:schemeClr val="dk1"/>
              </a:buClr>
              <a:buSzPts val="2640"/>
              <a:buFont typeface="Noto Sans Symbols"/>
              <a:buChar char="⦿"/>
              <a:defRPr sz="2200"/>
            </a:lvl1pPr>
            <a:lvl2pPr marL="457109" lvl="1" indent="-179986" algn="l" rtl="0">
              <a:lnSpc>
                <a:spcPct val="114000"/>
              </a:lnSpc>
              <a:spcBef>
                <a:spcPts val="0"/>
              </a:spcBef>
              <a:spcAft>
                <a:spcPts val="0"/>
              </a:spcAft>
              <a:buClr>
                <a:schemeClr val="dk1"/>
              </a:buClr>
              <a:buSzPts val="2070"/>
              <a:buChar char="•"/>
              <a:defRPr/>
            </a:lvl2pPr>
            <a:lvl3pPr marL="685663" lvl="2" indent="-171416" algn="l" rtl="0">
              <a:lnSpc>
                <a:spcPct val="114000"/>
              </a:lnSpc>
              <a:spcBef>
                <a:spcPts val="0"/>
              </a:spcBef>
              <a:spcAft>
                <a:spcPts val="0"/>
              </a:spcAft>
              <a:buClr>
                <a:schemeClr val="dk1"/>
              </a:buClr>
              <a:buSzPts val="1800"/>
              <a:buChar char="o"/>
              <a:defRPr/>
            </a:lvl3pPr>
            <a:lvl4pPr marL="914217" lvl="3" indent="-148560" algn="l" rtl="0">
              <a:lnSpc>
                <a:spcPct val="114000"/>
              </a:lnSpc>
              <a:spcBef>
                <a:spcPts val="0"/>
              </a:spcBef>
              <a:spcAft>
                <a:spcPts val="0"/>
              </a:spcAft>
              <a:buClr>
                <a:schemeClr val="dk1"/>
              </a:buClr>
              <a:buSzPts val="1080"/>
              <a:buChar char="⦿"/>
              <a:defRPr/>
            </a:lvl4pPr>
            <a:lvl5pPr marL="1142771" lvl="4" indent="-179986" algn="l" rtl="0">
              <a:lnSpc>
                <a:spcPct val="114000"/>
              </a:lnSpc>
              <a:spcBef>
                <a:spcPts val="0"/>
              </a:spcBef>
              <a:spcAft>
                <a:spcPts val="0"/>
              </a:spcAft>
              <a:buClr>
                <a:schemeClr val="dk1"/>
              </a:buClr>
              <a:buSzPts val="2070"/>
              <a:buChar char="•"/>
              <a:defRPr/>
            </a:lvl5pPr>
            <a:lvl6pPr marL="1371326" lvl="5" indent="-171416" algn="l" rtl="0">
              <a:lnSpc>
                <a:spcPct val="90000"/>
              </a:lnSpc>
              <a:spcBef>
                <a:spcPts val="371"/>
              </a:spcBef>
              <a:spcAft>
                <a:spcPts val="0"/>
              </a:spcAft>
              <a:buClr>
                <a:schemeClr val="dk1"/>
              </a:buClr>
              <a:buSzPts val="1800"/>
              <a:buChar char="•"/>
              <a:defRPr/>
            </a:lvl6pPr>
            <a:lvl7pPr marL="1599880" lvl="6" indent="-171416" algn="l" rtl="0">
              <a:lnSpc>
                <a:spcPct val="90000"/>
              </a:lnSpc>
              <a:spcBef>
                <a:spcPts val="371"/>
              </a:spcBef>
              <a:spcAft>
                <a:spcPts val="0"/>
              </a:spcAft>
              <a:buClr>
                <a:schemeClr val="dk1"/>
              </a:buClr>
              <a:buSzPts val="1800"/>
              <a:buChar char="•"/>
              <a:defRPr/>
            </a:lvl7pPr>
            <a:lvl8pPr marL="1828434" lvl="7" indent="-171416" algn="l" rtl="0">
              <a:lnSpc>
                <a:spcPct val="90000"/>
              </a:lnSpc>
              <a:spcBef>
                <a:spcPts val="371"/>
              </a:spcBef>
              <a:spcAft>
                <a:spcPts val="0"/>
              </a:spcAft>
              <a:buClr>
                <a:schemeClr val="dk1"/>
              </a:buClr>
              <a:buSzPts val="1800"/>
              <a:buChar char="•"/>
              <a:defRPr/>
            </a:lvl8pPr>
            <a:lvl9pPr marL="2056989" lvl="8" indent="-171416" algn="l" rtl="0">
              <a:lnSpc>
                <a:spcPct val="90000"/>
              </a:lnSpc>
              <a:spcBef>
                <a:spcPts val="371"/>
              </a:spcBef>
              <a:spcAft>
                <a:spcPts val="0"/>
              </a:spcAft>
              <a:buClr>
                <a:schemeClr val="dk1"/>
              </a:buClr>
              <a:buSzPts val="1800"/>
              <a:buChar char="•"/>
              <a:defRPr/>
            </a:lvl9pPr>
          </a:lstStyle>
          <a:p>
            <a:endParaRPr dirty="0"/>
          </a:p>
        </p:txBody>
      </p:sp>
      <p:cxnSp>
        <p:nvCxnSpPr>
          <p:cNvPr id="38" name="Google Shape;38;gbf796aa858_0_366"/>
          <p:cNvCxnSpPr/>
          <p:nvPr/>
        </p:nvCxnSpPr>
        <p:spPr>
          <a:xfrm>
            <a:off x="453172" y="762000"/>
            <a:ext cx="11276882" cy="0"/>
          </a:xfrm>
          <a:prstGeom prst="straightConnector1">
            <a:avLst/>
          </a:prstGeom>
          <a:noFill/>
          <a:ln w="9525" cap="flat" cmpd="sng">
            <a:solidFill>
              <a:schemeClr val="accent1"/>
            </a:solidFill>
            <a:prstDash val="solid"/>
            <a:miter lim="800000"/>
            <a:headEnd type="none" w="sm" len="sm"/>
            <a:tailEnd type="none" w="sm" len="sm"/>
          </a:ln>
        </p:spPr>
      </p:cxnSp>
      <p:sp>
        <p:nvSpPr>
          <p:cNvPr id="40" name="Google Shape;40;gbf796aa858_0_366"/>
          <p:cNvSpPr txBox="1">
            <a:spLocks noGrp="1"/>
          </p:cNvSpPr>
          <p:nvPr>
            <p:ph type="title"/>
          </p:nvPr>
        </p:nvSpPr>
        <p:spPr>
          <a:xfrm>
            <a:off x="465872" y="380873"/>
            <a:ext cx="11262634" cy="226350"/>
          </a:xfrm>
          <a:prstGeom prst="rect">
            <a:avLst/>
          </a:prstGeom>
          <a:noFill/>
          <a:ln>
            <a:noFill/>
          </a:ln>
        </p:spPr>
        <p:txBody>
          <a:bodyPr spcFirstLastPara="1" wrap="square" lIns="0" tIns="0" rIns="0" bIns="0" anchor="ctr" anchorCtr="0">
            <a:noAutofit/>
          </a:bodyPr>
          <a:lstStyle>
            <a:lvl1pPr lvl="0" algn="l" rtl="0">
              <a:lnSpc>
                <a:spcPct val="266666"/>
              </a:lnSpc>
              <a:spcBef>
                <a:spcPts val="0"/>
              </a:spcBef>
              <a:spcAft>
                <a:spcPts val="0"/>
              </a:spcAft>
              <a:buClr>
                <a:schemeClr val="dk1"/>
              </a:buClr>
              <a:buSzPts val="1800"/>
              <a:buNone/>
              <a:defRPr sz="2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7" name="Text Placeholder 6">
            <a:extLst>
              <a:ext uri="{FF2B5EF4-FFF2-40B4-BE49-F238E27FC236}">
                <a16:creationId xmlns:a16="http://schemas.microsoft.com/office/drawing/2014/main" id="{8BCCA812-B903-41DE-BD1B-DAD2E8E5F5C6}"/>
              </a:ext>
            </a:extLst>
          </p:cNvPr>
          <p:cNvSpPr>
            <a:spLocks noGrp="1"/>
          </p:cNvSpPr>
          <p:nvPr>
            <p:ph type="body" sz="quarter" idx="12"/>
          </p:nvPr>
        </p:nvSpPr>
        <p:spPr>
          <a:xfrm>
            <a:off x="0" y="6117762"/>
            <a:ext cx="12192000" cy="1112099"/>
          </a:xfrm>
          <a:solidFill>
            <a:schemeClr val="tx1"/>
          </a:solidFill>
        </p:spPr>
        <p:txBody>
          <a:bodyPr lIns="914400" tIns="457200" rIns="914400" bIns="457200" anchor="ctr" anchorCtr="0">
            <a:spAutoFit/>
          </a:bodyPr>
          <a:lstStyle>
            <a:lvl1pPr marL="0" indent="0" algn="ctr">
              <a:buNone/>
              <a:defRPr sz="9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8" name="Slide Number Placeholder 1">
            <a:extLst>
              <a:ext uri="{FF2B5EF4-FFF2-40B4-BE49-F238E27FC236}">
                <a16:creationId xmlns:a16="http://schemas.microsoft.com/office/drawing/2014/main" id="{AA000863-D940-4410-9119-DA8C2B943178}"/>
              </a:ext>
            </a:extLst>
          </p:cNvPr>
          <p:cNvSpPr txBox="1">
            <a:spLocks/>
          </p:cNvSpPr>
          <p:nvPr userDrawn="1"/>
        </p:nvSpPr>
        <p:spPr>
          <a:xfrm>
            <a:off x="9350587" y="6572430"/>
            <a:ext cx="2743636" cy="202763"/>
          </a:xfrm>
          <a:prstGeom prst="rect">
            <a:avLst/>
          </a:prstGeom>
        </p:spPr>
        <p:txBody>
          <a:bodyPr vert="horz" lIns="0" tIns="0" rIns="0" bIns="0" rtlCol="0" anchor="ctr"/>
          <a:lstStyle>
            <a:defPPr>
              <a:defRPr lang="en-US"/>
            </a:defPPr>
            <a:lvl1pPr marL="0" algn="r" defTabSz="1828736" rtl="0" eaLnBrk="1" latinLnBrk="0" hangingPunct="1">
              <a:lnSpc>
                <a:spcPts val="2400"/>
              </a:lnSpc>
              <a:spcBef>
                <a:spcPts val="2400"/>
              </a:spcBef>
              <a:defRPr sz="1800" b="1" kern="1200">
                <a:solidFill>
                  <a:schemeClr val="bg1"/>
                </a:solidFill>
                <a:latin typeface="+mn-lt"/>
                <a:ea typeface="+mn-ea"/>
                <a:cs typeface="+mn-cs"/>
              </a:defRPr>
            </a:lvl1pPr>
            <a:lvl2pPr marL="914368" algn="l" defTabSz="1828736" rtl="0" eaLnBrk="1" latinLnBrk="0" hangingPunct="1">
              <a:defRPr sz="3600" kern="1200">
                <a:solidFill>
                  <a:schemeClr val="tx1"/>
                </a:solidFill>
                <a:latin typeface="+mn-lt"/>
                <a:ea typeface="+mn-ea"/>
                <a:cs typeface="+mn-cs"/>
              </a:defRPr>
            </a:lvl2pPr>
            <a:lvl3pPr marL="1828736" algn="l" defTabSz="1828736" rtl="0" eaLnBrk="1" latinLnBrk="0" hangingPunct="1">
              <a:defRPr sz="3600" kern="1200">
                <a:solidFill>
                  <a:schemeClr val="tx1"/>
                </a:solidFill>
                <a:latin typeface="+mn-lt"/>
                <a:ea typeface="+mn-ea"/>
                <a:cs typeface="+mn-cs"/>
              </a:defRPr>
            </a:lvl3pPr>
            <a:lvl4pPr marL="2743104" algn="l" defTabSz="1828736" rtl="0" eaLnBrk="1" latinLnBrk="0" hangingPunct="1">
              <a:defRPr sz="3600" kern="1200">
                <a:solidFill>
                  <a:schemeClr val="tx1"/>
                </a:solidFill>
                <a:latin typeface="+mn-lt"/>
                <a:ea typeface="+mn-ea"/>
                <a:cs typeface="+mn-cs"/>
              </a:defRPr>
            </a:lvl4pPr>
            <a:lvl5pPr marL="3657472" algn="l" defTabSz="1828736" rtl="0" eaLnBrk="1" latinLnBrk="0" hangingPunct="1">
              <a:defRPr sz="3600" kern="1200">
                <a:solidFill>
                  <a:schemeClr val="tx1"/>
                </a:solidFill>
                <a:latin typeface="+mn-lt"/>
                <a:ea typeface="+mn-ea"/>
                <a:cs typeface="+mn-cs"/>
              </a:defRPr>
            </a:lvl5pPr>
            <a:lvl6pPr marL="4571840" algn="l" defTabSz="1828736" rtl="0" eaLnBrk="1" latinLnBrk="0" hangingPunct="1">
              <a:defRPr sz="3600" kern="1200">
                <a:solidFill>
                  <a:schemeClr val="tx1"/>
                </a:solidFill>
                <a:latin typeface="+mn-lt"/>
                <a:ea typeface="+mn-ea"/>
                <a:cs typeface="+mn-cs"/>
              </a:defRPr>
            </a:lvl6pPr>
            <a:lvl7pPr marL="5486209" algn="l" defTabSz="1828736" rtl="0" eaLnBrk="1" latinLnBrk="0" hangingPunct="1">
              <a:defRPr sz="3600" kern="1200">
                <a:solidFill>
                  <a:schemeClr val="tx1"/>
                </a:solidFill>
                <a:latin typeface="+mn-lt"/>
                <a:ea typeface="+mn-ea"/>
                <a:cs typeface="+mn-cs"/>
              </a:defRPr>
            </a:lvl7pPr>
            <a:lvl8pPr marL="6400576" algn="l" defTabSz="1828736" rtl="0" eaLnBrk="1" latinLnBrk="0" hangingPunct="1">
              <a:defRPr sz="3600" kern="1200">
                <a:solidFill>
                  <a:schemeClr val="tx1"/>
                </a:solidFill>
                <a:latin typeface="+mn-lt"/>
                <a:ea typeface="+mn-ea"/>
                <a:cs typeface="+mn-cs"/>
              </a:defRPr>
            </a:lvl8pPr>
            <a:lvl9pPr marL="7314945" algn="l" defTabSz="1828736" rtl="0" eaLnBrk="1" latinLnBrk="0" hangingPunct="1">
              <a:defRPr sz="3600" kern="1200">
                <a:solidFill>
                  <a:schemeClr val="tx1"/>
                </a:solidFill>
                <a:latin typeface="+mn-lt"/>
                <a:ea typeface="+mn-ea"/>
                <a:cs typeface="+mn-cs"/>
              </a:defRPr>
            </a:lvl9pPr>
          </a:lstStyle>
          <a:p>
            <a:pPr>
              <a:buSzPct val="25000"/>
            </a:pPr>
            <a:fld id="{00000000-1234-1234-1234-123412341234}" type="slidenum">
              <a:rPr lang="en-US" sz="1200" smtClean="0">
                <a:ea typeface="Calibri"/>
                <a:cs typeface="Calibri"/>
                <a:sym typeface="Calibri"/>
              </a:rPr>
              <a:pPr>
                <a:buSzPct val="25000"/>
              </a:pPr>
              <a:t>‹#›</a:t>
            </a:fld>
            <a:endParaRPr lang="en-US" sz="1200" dirty="0">
              <a:ea typeface="Calibri"/>
              <a:cs typeface="Calibri"/>
              <a:sym typeface="Calibri"/>
            </a:endParaRPr>
          </a:p>
        </p:txBody>
      </p:sp>
    </p:spTree>
    <p:extLst>
      <p:ext uri="{BB962C8B-B14F-4D97-AF65-F5344CB8AC3E}">
        <p14:creationId xmlns:p14="http://schemas.microsoft.com/office/powerpoint/2010/main" val="319820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g12782c39870_0_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3" name="Google Shape;23;g12782c39870_0_1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4" name="Google Shape;24;g12782c39870_0_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g12782c39870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7" name="Google Shape;27;g12782c39870_0_20"/>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8" name="Google Shape;28;g12782c39870_0_20"/>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12782c39870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g12782c39870_0_2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12782c39870_0_2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g12782c39870_0_28"/>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5" name="Google Shape;35;g12782c39870_0_28"/>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6" name="Google Shape;36;g12782c39870_0_2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g12782c39870_0_32"/>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39" name="Google Shape;39;g12782c39870_0_3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g12782c39870_0_3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 name="Google Shape;42;g12782c39870_0_35"/>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3" name="Google Shape;43;g12782c39870_0_35"/>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4" name="Google Shape;44;g12782c39870_0_35"/>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5" name="Google Shape;45;g12782c39870_0_3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12782c39870_0_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7" name="Google Shape;7;g12782c39870_0_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 name="Google Shape;8;g12782c39870_0_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g127ab87a029_0_104"/>
          <p:cNvSpPr txBox="1">
            <a:spLocks noGrp="1"/>
          </p:cNvSpPr>
          <p:nvPr>
            <p:ph type="title"/>
          </p:nvPr>
        </p:nvSpPr>
        <p:spPr>
          <a:xfrm>
            <a:off x="465872" y="380873"/>
            <a:ext cx="11262900" cy="6627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9pPr>
          </a:lstStyle>
          <a:p>
            <a:endParaRPr/>
          </a:p>
        </p:txBody>
      </p:sp>
      <p:sp>
        <p:nvSpPr>
          <p:cNvPr id="73" name="Google Shape;73;g127ab87a029_0_104"/>
          <p:cNvSpPr txBox="1">
            <a:spLocks noGrp="1"/>
          </p:cNvSpPr>
          <p:nvPr>
            <p:ph type="body" idx="1"/>
          </p:nvPr>
        </p:nvSpPr>
        <p:spPr>
          <a:xfrm>
            <a:off x="463532" y="1541047"/>
            <a:ext cx="11262900" cy="4635900"/>
          </a:xfrm>
          <a:prstGeom prst="rect">
            <a:avLst/>
          </a:prstGeom>
          <a:noFill/>
          <a:ln>
            <a:noFill/>
          </a:ln>
        </p:spPr>
        <p:txBody>
          <a:bodyPr spcFirstLastPara="1" wrap="square" lIns="45700" tIns="22850" rIns="45700" bIns="22850" anchor="t" anchorCtr="0">
            <a:normAutofit/>
          </a:bodyPr>
          <a:lstStyle>
            <a:lvl1pPr marL="457200" marR="0" lvl="0" indent="-228600" algn="l" rtl="0">
              <a:lnSpc>
                <a:spcPct val="90000"/>
              </a:lnSpc>
              <a:spcBef>
                <a:spcPts val="500"/>
              </a:spcBef>
              <a:spcAft>
                <a:spcPts val="0"/>
              </a:spcAft>
              <a:buClr>
                <a:srgbClr val="262261"/>
              </a:buClr>
              <a:buSzPts val="1600"/>
              <a:buFont typeface="Arial"/>
              <a:buNone/>
              <a:defRPr sz="1600" b="0" i="0" u="none" strike="noStrike" cap="none">
                <a:solidFill>
                  <a:srgbClr val="262261"/>
                </a:solidFill>
                <a:latin typeface="Arial"/>
                <a:ea typeface="Arial"/>
                <a:cs typeface="Arial"/>
                <a:sym typeface="Arial"/>
              </a:defRPr>
            </a:lvl1pPr>
            <a:lvl2pPr marL="914400" marR="0" lvl="1" indent="-330200" algn="l" rtl="0">
              <a:lnSpc>
                <a:spcPct val="90000"/>
              </a:lnSpc>
              <a:spcBef>
                <a:spcPts val="200"/>
              </a:spcBef>
              <a:spcAft>
                <a:spcPts val="0"/>
              </a:spcAft>
              <a:buClr>
                <a:srgbClr val="262261"/>
              </a:buClr>
              <a:buSzPts val="1600"/>
              <a:buFont typeface="Arial"/>
              <a:buChar char="•"/>
              <a:defRPr sz="1600" b="0" i="0" u="none" strike="noStrike" cap="none">
                <a:solidFill>
                  <a:srgbClr val="262261"/>
                </a:solidFill>
                <a:latin typeface="Arial"/>
                <a:ea typeface="Arial"/>
                <a:cs typeface="Arial"/>
                <a:sym typeface="Arial"/>
              </a:defRPr>
            </a:lvl2pPr>
            <a:lvl3pPr marL="1371600" marR="0" lvl="2" indent="-330200" algn="l" rtl="0">
              <a:lnSpc>
                <a:spcPct val="90000"/>
              </a:lnSpc>
              <a:spcBef>
                <a:spcPts val="200"/>
              </a:spcBef>
              <a:spcAft>
                <a:spcPts val="0"/>
              </a:spcAft>
              <a:buClr>
                <a:srgbClr val="262261"/>
              </a:buClr>
              <a:buSzPts val="1600"/>
              <a:buFont typeface="Arial"/>
              <a:buChar char="•"/>
              <a:defRPr sz="1600" b="0" i="0" u="none" strike="noStrike" cap="none">
                <a:solidFill>
                  <a:srgbClr val="262261"/>
                </a:solidFill>
                <a:latin typeface="Arial"/>
                <a:ea typeface="Arial"/>
                <a:cs typeface="Arial"/>
                <a:sym typeface="Arial"/>
              </a:defRPr>
            </a:lvl3pPr>
            <a:lvl4pPr marL="1828800" marR="0" lvl="3" indent="-330200" algn="l" rtl="0">
              <a:lnSpc>
                <a:spcPct val="90000"/>
              </a:lnSpc>
              <a:spcBef>
                <a:spcPts val="200"/>
              </a:spcBef>
              <a:spcAft>
                <a:spcPts val="0"/>
              </a:spcAft>
              <a:buClr>
                <a:srgbClr val="262261"/>
              </a:buClr>
              <a:buSzPts val="1600"/>
              <a:buFont typeface="Arial"/>
              <a:buChar char="•"/>
              <a:defRPr sz="1600" b="0" i="0" u="none" strike="noStrike" cap="none">
                <a:solidFill>
                  <a:srgbClr val="262261"/>
                </a:solidFill>
                <a:latin typeface="Arial"/>
                <a:ea typeface="Arial"/>
                <a:cs typeface="Arial"/>
                <a:sym typeface="Arial"/>
              </a:defRPr>
            </a:lvl4pPr>
            <a:lvl5pPr marL="2286000" marR="0" lvl="4" indent="-330200" algn="l" rtl="0">
              <a:lnSpc>
                <a:spcPct val="90000"/>
              </a:lnSpc>
              <a:spcBef>
                <a:spcPts val="200"/>
              </a:spcBef>
              <a:spcAft>
                <a:spcPts val="0"/>
              </a:spcAft>
              <a:buClr>
                <a:srgbClr val="262261"/>
              </a:buClr>
              <a:buSzPts val="1600"/>
              <a:buFont typeface="Arial"/>
              <a:buChar char="•"/>
              <a:defRPr sz="1600" b="0" i="0" u="none" strike="noStrike" cap="none">
                <a:solidFill>
                  <a:srgbClr val="26226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8" r:id="rId2"/>
    <p:sldLayoutId id="2147483669" r:id="rId3"/>
    <p:sldLayoutId id="2147483670" r:id="rId4"/>
    <p:sldLayoutId id="2147483671"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63">
          <p15:clr>
            <a:srgbClr val="F26B43"/>
          </p15:clr>
        </p15:guide>
        <p15:guide id="2" pos="768">
          <p15:clr>
            <a:srgbClr val="F26B43"/>
          </p15:clr>
        </p15:guide>
        <p15:guide id="3" pos="1871">
          <p15:clr>
            <a:srgbClr val="F26B43"/>
          </p15:clr>
        </p15:guide>
        <p15:guide id="4" pos="2380">
          <p15:clr>
            <a:srgbClr val="F26B43"/>
          </p15:clr>
        </p15:guide>
        <p15:guide id="5" pos="3500">
          <p15:clr>
            <a:srgbClr val="F26B43"/>
          </p15:clr>
        </p15:guide>
        <p15:guide id="6" pos="4004">
          <p15:clr>
            <a:srgbClr val="F26B43"/>
          </p15:clr>
        </p15:guide>
        <p15:guide id="7" pos="5112">
          <p15:clr>
            <a:srgbClr val="F26B43"/>
          </p15:clr>
        </p15:guide>
        <p15:guide id="8" pos="5628">
          <p15:clr>
            <a:srgbClr val="F26B43"/>
          </p15:clr>
        </p15:guide>
        <p15:guide id="9" pos="6736">
          <p15:clr>
            <a:srgbClr val="F26B43"/>
          </p15:clr>
        </p15:guide>
        <p15:guide id="10" pos="7252">
          <p15:clr>
            <a:srgbClr val="F26B43"/>
          </p15:clr>
        </p15:guide>
        <p15:guide id="11" pos="8360">
          <p15:clr>
            <a:srgbClr val="F26B43"/>
          </p15:clr>
        </p15:guide>
        <p15:guide id="12" pos="8876">
          <p15:clr>
            <a:srgbClr val="F26B43"/>
          </p15:clr>
        </p15:guide>
        <p15:guide id="13" pos="9972">
          <p15:clr>
            <a:srgbClr val="F26B43"/>
          </p15:clr>
        </p15:guide>
        <p15:guide id="14" pos="10488">
          <p15:clr>
            <a:srgbClr val="F26B43"/>
          </p15:clr>
        </p15:guide>
        <p15:guide id="15" pos="12112">
          <p15:clr>
            <a:srgbClr val="F26B43"/>
          </p15:clr>
        </p15:guide>
        <p15:guide id="16" pos="13220">
          <p15:clr>
            <a:srgbClr val="F26B43"/>
          </p15:clr>
        </p15:guide>
        <p15:guide id="17" pos="14844">
          <p15:clr>
            <a:srgbClr val="F26B43"/>
          </p15:clr>
        </p15:guide>
        <p15:guide id="18" pos="15360">
          <p15:clr>
            <a:srgbClr val="F26B43"/>
          </p15:clr>
        </p15:guide>
        <p15:guide id="19" pos="16971">
          <p15:clr>
            <a:srgbClr val="F26B43"/>
          </p15:clr>
        </p15:guide>
        <p15:guide id="20" pos="18087">
          <p15:clr>
            <a:srgbClr val="F26B43"/>
          </p15:clr>
        </p15:guide>
        <p15:guide id="21" pos="18596">
          <p15:clr>
            <a:srgbClr val="F26B43"/>
          </p15:clr>
        </p15:guide>
        <p15:guide id="22" pos="19704">
          <p15:clr>
            <a:srgbClr val="F26B43"/>
          </p15:clr>
        </p15:guide>
        <p15:guide id="23" pos="13736">
          <p15:clr>
            <a:srgbClr val="F26B43"/>
          </p15:clr>
        </p15:guide>
        <p15:guide id="24" pos="11596">
          <p15:clr>
            <a:srgbClr val="F26B43"/>
          </p15:clr>
        </p15:guide>
        <p15:guide id="25" pos="16468">
          <p15:clr>
            <a:srgbClr val="F26B43"/>
          </p15:clr>
        </p15:guide>
        <p15:guide id="26" orient="horz" pos="1020">
          <p15:clr>
            <a:srgbClr val="F26B43"/>
          </p15:clr>
        </p15:guide>
        <p15:guide id="27" orient="horz" pos="1280">
          <p15:clr>
            <a:srgbClr val="F26B43"/>
          </p15:clr>
        </p15:guide>
        <p15:guide id="28" orient="horz" pos="2167">
          <p15:clr>
            <a:srgbClr val="F26B43"/>
          </p15:clr>
        </p15:guide>
        <p15:guide id="29" orient="horz" pos="2560">
          <p15:clr>
            <a:srgbClr val="F26B43"/>
          </p15:clr>
        </p15:guide>
        <p15:guide id="30" orient="horz" pos="2807">
          <p15:clr>
            <a:srgbClr val="F26B43"/>
          </p15:clr>
        </p15:guide>
        <p15:guide id="31" orient="horz" pos="3078">
          <p15:clr>
            <a:srgbClr val="F26B43"/>
          </p15:clr>
        </p15:guide>
        <p15:guide id="32" orient="horz" pos="3702">
          <p15:clr>
            <a:srgbClr val="F26B43"/>
          </p15:clr>
        </p15:guide>
        <p15:guide id="33" orient="horz" pos="4344">
          <p15:clr>
            <a:srgbClr val="F26B43"/>
          </p15:clr>
        </p15:guide>
        <p15:guide id="34" orient="horz" pos="4596">
          <p15:clr>
            <a:srgbClr val="F26B43"/>
          </p15:clr>
        </p15:guide>
        <p15:guide id="35" orient="horz" pos="4860">
          <p15:clr>
            <a:srgbClr val="F26B43"/>
          </p15:clr>
        </p15:guide>
        <p15:guide id="36" orient="horz" pos="6130">
          <p15:clr>
            <a:srgbClr val="F26B43"/>
          </p15:clr>
        </p15:guide>
        <p15:guide id="37" orient="horz" pos="6396">
          <p15:clr>
            <a:srgbClr val="F26B43"/>
          </p15:clr>
        </p15:guide>
        <p15:guide id="38" orient="horz" pos="6647">
          <p15:clr>
            <a:srgbClr val="F26B43"/>
          </p15:clr>
        </p15:guide>
        <p15:guide id="39" orient="horz" pos="7932">
          <p15:clr>
            <a:srgbClr val="F26B43"/>
          </p15:clr>
        </p15:guide>
        <p15:guide id="40" orient="horz" pos="8184">
          <p15:clr>
            <a:srgbClr val="F26B43"/>
          </p15:clr>
        </p15:guide>
        <p15:guide id="41" orient="horz" pos="8436">
          <p15:clr>
            <a:srgbClr val="F26B43"/>
          </p15:clr>
        </p15:guide>
        <p15:guide id="42" orient="horz" pos="9847">
          <p15:clr>
            <a:srgbClr val="F26B43"/>
          </p15:clr>
        </p15:guide>
        <p15:guide id="43" orient="horz" pos="10110">
          <p15:clr>
            <a:srgbClr val="F26B43"/>
          </p15:clr>
        </p15:guide>
        <p15:guide id="44" orient="horz" pos="10487">
          <p15:clr>
            <a:srgbClr val="F26B43"/>
          </p15:clr>
        </p15:guide>
        <p15:guide id="45" orient="horz" pos="9594">
          <p15:clr>
            <a:srgbClr val="F26B43"/>
          </p15:clr>
        </p15:guide>
        <p15:guide id="46" orient="horz" pos="10740">
          <p15:clr>
            <a:srgbClr val="F26B43"/>
          </p15:clr>
        </p15:guide>
        <p15:guide id="47" orient="horz" pos="111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g127ab87a029_0_477"/>
          <p:cNvSpPr txBox="1">
            <a:spLocks noGrp="1"/>
          </p:cNvSpPr>
          <p:nvPr>
            <p:ph type="title"/>
          </p:nvPr>
        </p:nvSpPr>
        <p:spPr>
          <a:xfrm>
            <a:off x="465872" y="380873"/>
            <a:ext cx="11262900" cy="6627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1" name="Google Shape;151;g127ab87a029_0_477"/>
          <p:cNvSpPr txBox="1">
            <a:spLocks noGrp="1"/>
          </p:cNvSpPr>
          <p:nvPr>
            <p:ph type="body" idx="1"/>
          </p:nvPr>
        </p:nvSpPr>
        <p:spPr>
          <a:xfrm>
            <a:off x="463532" y="1541047"/>
            <a:ext cx="11262900" cy="4635900"/>
          </a:xfrm>
          <a:prstGeom prst="rect">
            <a:avLst/>
          </a:prstGeom>
          <a:noFill/>
          <a:ln>
            <a:noFill/>
          </a:ln>
        </p:spPr>
        <p:txBody>
          <a:bodyPr spcFirstLastPara="1" wrap="square" lIns="45700" tIns="22850" rIns="45700" bIns="22850" anchor="t" anchorCtr="0">
            <a:normAutofit/>
          </a:bodyPr>
          <a:lstStyle>
            <a:lvl1pPr marL="457200" marR="0" lvl="0" indent="-228600" algn="l" rtl="0">
              <a:lnSpc>
                <a:spcPct val="90000"/>
              </a:lnSpc>
              <a:spcBef>
                <a:spcPts val="500"/>
              </a:spcBef>
              <a:spcAft>
                <a:spcPts val="0"/>
              </a:spcAft>
              <a:buClr>
                <a:srgbClr val="262261"/>
              </a:buClr>
              <a:buSzPts val="1600"/>
              <a:buFont typeface="Arial"/>
              <a:buNone/>
              <a:defRPr sz="1600" b="0" i="0" u="none" strike="noStrike" cap="none">
                <a:solidFill>
                  <a:srgbClr val="262261"/>
                </a:solidFill>
                <a:latin typeface="Arial"/>
                <a:ea typeface="Arial"/>
                <a:cs typeface="Arial"/>
                <a:sym typeface="Arial"/>
              </a:defRPr>
            </a:lvl1pPr>
            <a:lvl2pPr marL="914400" marR="0" lvl="1" indent="-330200" algn="l" rtl="0">
              <a:lnSpc>
                <a:spcPct val="90000"/>
              </a:lnSpc>
              <a:spcBef>
                <a:spcPts val="200"/>
              </a:spcBef>
              <a:spcAft>
                <a:spcPts val="0"/>
              </a:spcAft>
              <a:buClr>
                <a:srgbClr val="262261"/>
              </a:buClr>
              <a:buSzPts val="1600"/>
              <a:buFont typeface="Arial"/>
              <a:buChar char="•"/>
              <a:defRPr sz="1600" b="0" i="0" u="none" strike="noStrike" cap="none">
                <a:solidFill>
                  <a:srgbClr val="262261"/>
                </a:solidFill>
                <a:latin typeface="Arial"/>
                <a:ea typeface="Arial"/>
                <a:cs typeface="Arial"/>
                <a:sym typeface="Arial"/>
              </a:defRPr>
            </a:lvl2pPr>
            <a:lvl3pPr marL="1371600" marR="0" lvl="2" indent="-330200" algn="l" rtl="0">
              <a:lnSpc>
                <a:spcPct val="90000"/>
              </a:lnSpc>
              <a:spcBef>
                <a:spcPts val="200"/>
              </a:spcBef>
              <a:spcAft>
                <a:spcPts val="0"/>
              </a:spcAft>
              <a:buClr>
                <a:srgbClr val="262261"/>
              </a:buClr>
              <a:buSzPts val="1600"/>
              <a:buFont typeface="Arial"/>
              <a:buChar char="•"/>
              <a:defRPr sz="1600" b="0" i="0" u="none" strike="noStrike" cap="none">
                <a:solidFill>
                  <a:srgbClr val="262261"/>
                </a:solidFill>
                <a:latin typeface="Arial"/>
                <a:ea typeface="Arial"/>
                <a:cs typeface="Arial"/>
                <a:sym typeface="Arial"/>
              </a:defRPr>
            </a:lvl3pPr>
            <a:lvl4pPr marL="1828800" marR="0" lvl="3" indent="-330200" algn="l" rtl="0">
              <a:lnSpc>
                <a:spcPct val="90000"/>
              </a:lnSpc>
              <a:spcBef>
                <a:spcPts val="200"/>
              </a:spcBef>
              <a:spcAft>
                <a:spcPts val="0"/>
              </a:spcAft>
              <a:buClr>
                <a:srgbClr val="262261"/>
              </a:buClr>
              <a:buSzPts val="1600"/>
              <a:buFont typeface="Arial"/>
              <a:buChar char="•"/>
              <a:defRPr sz="1600" b="0" i="0" u="none" strike="noStrike" cap="none">
                <a:solidFill>
                  <a:srgbClr val="262261"/>
                </a:solidFill>
                <a:latin typeface="Arial"/>
                <a:ea typeface="Arial"/>
                <a:cs typeface="Arial"/>
                <a:sym typeface="Arial"/>
              </a:defRPr>
            </a:lvl4pPr>
            <a:lvl5pPr marL="2286000" marR="0" lvl="4" indent="-330200" algn="l" rtl="0">
              <a:lnSpc>
                <a:spcPct val="90000"/>
              </a:lnSpc>
              <a:spcBef>
                <a:spcPts val="200"/>
              </a:spcBef>
              <a:spcAft>
                <a:spcPts val="0"/>
              </a:spcAft>
              <a:buClr>
                <a:srgbClr val="262261"/>
              </a:buClr>
              <a:buSzPts val="1600"/>
              <a:buFont typeface="Arial"/>
              <a:buChar char="•"/>
              <a:defRPr sz="1600" b="0" i="0" u="none" strike="noStrike" cap="none">
                <a:solidFill>
                  <a:srgbClr val="26226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5" r:id="rId9"/>
    <p:sldLayoutId id="2147483686" r:id="rId10"/>
    <p:sldLayoutId id="2147483687" r:id="rId11"/>
    <p:sldLayoutId id="2147483693" r:id="rId12"/>
    <p:sldLayoutId id="2147483694" r:id="rId13"/>
    <p:sldLayoutId id="2147483696" r:id="rId14"/>
    <p:sldLayoutId id="2147483697" r:id="rId15"/>
    <p:sldLayoutId id="2147483698" r:id="rId16"/>
    <p:sldLayoutId id="214748369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63">
          <p15:clr>
            <a:srgbClr val="F26B43"/>
          </p15:clr>
        </p15:guide>
        <p15:guide id="2" pos="768">
          <p15:clr>
            <a:srgbClr val="F26B43"/>
          </p15:clr>
        </p15:guide>
        <p15:guide id="3" pos="1871">
          <p15:clr>
            <a:srgbClr val="F26B43"/>
          </p15:clr>
        </p15:guide>
        <p15:guide id="4" pos="2380">
          <p15:clr>
            <a:srgbClr val="F26B43"/>
          </p15:clr>
        </p15:guide>
        <p15:guide id="5" pos="3500">
          <p15:clr>
            <a:srgbClr val="F26B43"/>
          </p15:clr>
        </p15:guide>
        <p15:guide id="6" pos="4004">
          <p15:clr>
            <a:srgbClr val="F26B43"/>
          </p15:clr>
        </p15:guide>
        <p15:guide id="7" pos="5112">
          <p15:clr>
            <a:srgbClr val="F26B43"/>
          </p15:clr>
        </p15:guide>
        <p15:guide id="8" pos="5628">
          <p15:clr>
            <a:srgbClr val="F26B43"/>
          </p15:clr>
        </p15:guide>
        <p15:guide id="9" pos="6736">
          <p15:clr>
            <a:srgbClr val="F26B43"/>
          </p15:clr>
        </p15:guide>
        <p15:guide id="10" pos="7252">
          <p15:clr>
            <a:srgbClr val="F26B43"/>
          </p15:clr>
        </p15:guide>
        <p15:guide id="11" pos="8360">
          <p15:clr>
            <a:srgbClr val="F26B43"/>
          </p15:clr>
        </p15:guide>
        <p15:guide id="12" pos="8876">
          <p15:clr>
            <a:srgbClr val="F26B43"/>
          </p15:clr>
        </p15:guide>
        <p15:guide id="13" pos="9972">
          <p15:clr>
            <a:srgbClr val="F26B43"/>
          </p15:clr>
        </p15:guide>
        <p15:guide id="14" pos="10488">
          <p15:clr>
            <a:srgbClr val="F26B43"/>
          </p15:clr>
        </p15:guide>
        <p15:guide id="15" pos="12112">
          <p15:clr>
            <a:srgbClr val="F26B43"/>
          </p15:clr>
        </p15:guide>
        <p15:guide id="16" pos="13220">
          <p15:clr>
            <a:srgbClr val="F26B43"/>
          </p15:clr>
        </p15:guide>
        <p15:guide id="17" pos="14844">
          <p15:clr>
            <a:srgbClr val="F26B43"/>
          </p15:clr>
        </p15:guide>
        <p15:guide id="18" pos="15360">
          <p15:clr>
            <a:srgbClr val="F26B43"/>
          </p15:clr>
        </p15:guide>
        <p15:guide id="19" pos="16971">
          <p15:clr>
            <a:srgbClr val="F26B43"/>
          </p15:clr>
        </p15:guide>
        <p15:guide id="20" pos="18087">
          <p15:clr>
            <a:srgbClr val="F26B43"/>
          </p15:clr>
        </p15:guide>
        <p15:guide id="21" pos="18596">
          <p15:clr>
            <a:srgbClr val="F26B43"/>
          </p15:clr>
        </p15:guide>
        <p15:guide id="22" pos="19704">
          <p15:clr>
            <a:srgbClr val="F26B43"/>
          </p15:clr>
        </p15:guide>
        <p15:guide id="23" pos="13736">
          <p15:clr>
            <a:srgbClr val="F26B43"/>
          </p15:clr>
        </p15:guide>
        <p15:guide id="24" pos="11596">
          <p15:clr>
            <a:srgbClr val="F26B43"/>
          </p15:clr>
        </p15:guide>
        <p15:guide id="25" pos="16468">
          <p15:clr>
            <a:srgbClr val="F26B43"/>
          </p15:clr>
        </p15:guide>
        <p15:guide id="26" orient="horz" pos="1020">
          <p15:clr>
            <a:srgbClr val="F26B43"/>
          </p15:clr>
        </p15:guide>
        <p15:guide id="27" orient="horz" pos="1280">
          <p15:clr>
            <a:srgbClr val="F26B43"/>
          </p15:clr>
        </p15:guide>
        <p15:guide id="28" orient="horz" pos="2167">
          <p15:clr>
            <a:srgbClr val="F26B43"/>
          </p15:clr>
        </p15:guide>
        <p15:guide id="29" orient="horz" pos="2560">
          <p15:clr>
            <a:srgbClr val="F26B43"/>
          </p15:clr>
        </p15:guide>
        <p15:guide id="30" orient="horz" pos="2807">
          <p15:clr>
            <a:srgbClr val="F26B43"/>
          </p15:clr>
        </p15:guide>
        <p15:guide id="31" orient="horz" pos="3078">
          <p15:clr>
            <a:srgbClr val="F26B43"/>
          </p15:clr>
        </p15:guide>
        <p15:guide id="32" orient="horz" pos="3702">
          <p15:clr>
            <a:srgbClr val="F26B43"/>
          </p15:clr>
        </p15:guide>
        <p15:guide id="33" orient="horz" pos="4344">
          <p15:clr>
            <a:srgbClr val="F26B43"/>
          </p15:clr>
        </p15:guide>
        <p15:guide id="34" orient="horz" pos="4596">
          <p15:clr>
            <a:srgbClr val="F26B43"/>
          </p15:clr>
        </p15:guide>
        <p15:guide id="35" orient="horz" pos="4860">
          <p15:clr>
            <a:srgbClr val="F26B43"/>
          </p15:clr>
        </p15:guide>
        <p15:guide id="36" orient="horz" pos="6130">
          <p15:clr>
            <a:srgbClr val="F26B43"/>
          </p15:clr>
        </p15:guide>
        <p15:guide id="37" orient="horz" pos="6396">
          <p15:clr>
            <a:srgbClr val="F26B43"/>
          </p15:clr>
        </p15:guide>
        <p15:guide id="38" orient="horz" pos="6647">
          <p15:clr>
            <a:srgbClr val="F26B43"/>
          </p15:clr>
        </p15:guide>
        <p15:guide id="39" orient="horz" pos="7932">
          <p15:clr>
            <a:srgbClr val="F26B43"/>
          </p15:clr>
        </p15:guide>
        <p15:guide id="40" orient="horz" pos="8184">
          <p15:clr>
            <a:srgbClr val="F26B43"/>
          </p15:clr>
        </p15:guide>
        <p15:guide id="41" orient="horz" pos="8436">
          <p15:clr>
            <a:srgbClr val="F26B43"/>
          </p15:clr>
        </p15:guide>
        <p15:guide id="42" orient="horz" pos="9847">
          <p15:clr>
            <a:srgbClr val="F26B43"/>
          </p15:clr>
        </p15:guide>
        <p15:guide id="43" orient="horz" pos="10110">
          <p15:clr>
            <a:srgbClr val="F26B43"/>
          </p15:clr>
        </p15:guide>
        <p15:guide id="44" orient="horz" pos="10487">
          <p15:clr>
            <a:srgbClr val="F26B43"/>
          </p15:clr>
        </p15:guide>
        <p15:guide id="45" orient="horz" pos="9594">
          <p15:clr>
            <a:srgbClr val="F26B43"/>
          </p15:clr>
        </p15:guide>
        <p15:guide id="46" orient="horz" pos="10740">
          <p15:clr>
            <a:srgbClr val="F26B43"/>
          </p15:clr>
        </p15:guide>
        <p15:guide id="47" orient="horz" pos="111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62261"/>
            </a:gs>
            <a:gs pos="18000">
              <a:srgbClr val="262261"/>
            </a:gs>
            <a:gs pos="99000">
              <a:srgbClr val="5EAEE0"/>
            </a:gs>
            <a:gs pos="100000">
              <a:srgbClr val="5EAEE0"/>
            </a:gs>
          </a:gsLst>
          <a:lin ang="2700006" scaled="0"/>
        </a:gradFill>
        <a:effectLst/>
      </p:bgPr>
    </p:bg>
    <p:spTree>
      <p:nvGrpSpPr>
        <p:cNvPr id="1" name="Shape 257"/>
        <p:cNvGrpSpPr/>
        <p:nvPr/>
      </p:nvGrpSpPr>
      <p:grpSpPr>
        <a:xfrm>
          <a:off x="0" y="0"/>
          <a:ext cx="0" cy="0"/>
          <a:chOff x="0" y="0"/>
          <a:chExt cx="0" cy="0"/>
        </a:xfrm>
      </p:grpSpPr>
      <p:sp>
        <p:nvSpPr>
          <p:cNvPr id="258" name="Google Shape;258;g127ab87a029_0_4"/>
          <p:cNvSpPr txBox="1">
            <a:spLocks noGrp="1"/>
          </p:cNvSpPr>
          <p:nvPr>
            <p:ph type="subTitle" idx="1"/>
          </p:nvPr>
        </p:nvSpPr>
        <p:spPr>
          <a:xfrm>
            <a:off x="1069491" y="2783336"/>
            <a:ext cx="10324500" cy="1980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990"/>
              <a:buNone/>
            </a:pPr>
            <a:r>
              <a:rPr lang="en-US" sz="4400" dirty="0"/>
              <a:t>Closing the Gap: Utilizing Data Linkages to Acquire Missing EHR Data on the All of Us Research Program</a:t>
            </a:r>
          </a:p>
          <a:p>
            <a:pPr marL="0" lvl="0" indent="0" algn="l" rtl="0">
              <a:lnSpc>
                <a:spcPct val="100000"/>
              </a:lnSpc>
              <a:spcBef>
                <a:spcPts val="0"/>
              </a:spcBef>
              <a:spcAft>
                <a:spcPts val="0"/>
              </a:spcAft>
              <a:buSzPts val="990"/>
              <a:buNone/>
            </a:pPr>
            <a:endParaRPr lang="en-US" sz="4400" dirty="0"/>
          </a:p>
          <a:p>
            <a:pPr marL="0" lvl="0" indent="0" algn="l" rtl="0">
              <a:lnSpc>
                <a:spcPct val="100000"/>
              </a:lnSpc>
              <a:spcBef>
                <a:spcPts val="0"/>
              </a:spcBef>
              <a:spcAft>
                <a:spcPts val="0"/>
              </a:spcAft>
              <a:buSzPts val="990"/>
              <a:buNone/>
            </a:pPr>
            <a:r>
              <a:rPr lang="en-US" sz="2800" dirty="0"/>
              <a:t>Great Plains Interoperability Conference</a:t>
            </a:r>
            <a:endParaRPr sz="2800" dirty="0"/>
          </a:p>
        </p:txBody>
      </p:sp>
      <p:sp>
        <p:nvSpPr>
          <p:cNvPr id="259" name="Google Shape;259;g127ab87a029_0_4"/>
          <p:cNvSpPr txBox="1">
            <a:spLocks noGrp="1"/>
          </p:cNvSpPr>
          <p:nvPr>
            <p:ph type="body" idx="2"/>
          </p:nvPr>
        </p:nvSpPr>
        <p:spPr>
          <a:xfrm>
            <a:off x="1069491" y="4778742"/>
            <a:ext cx="3669300" cy="765300"/>
          </a:xfrm>
          <a:prstGeom prst="rect">
            <a:avLst/>
          </a:prstGeom>
          <a:noFill/>
          <a:ln>
            <a:noFill/>
          </a:ln>
        </p:spPr>
        <p:txBody>
          <a:bodyPr spcFirstLastPara="1" wrap="square" lIns="0" tIns="0" rIns="0" bIns="0" anchor="t" anchorCtr="0">
            <a:noAutofit/>
          </a:bodyPr>
          <a:lstStyle/>
          <a:p>
            <a:pPr marL="0" lvl="0" indent="0" algn="l" rtl="0">
              <a:lnSpc>
                <a:spcPct val="114000"/>
              </a:lnSpc>
              <a:spcBef>
                <a:spcPts val="0"/>
              </a:spcBef>
              <a:spcAft>
                <a:spcPts val="0"/>
              </a:spcAft>
              <a:buClr>
                <a:schemeClr val="lt1"/>
              </a:buClr>
              <a:buSzPts val="1200"/>
              <a:buFont typeface="Arial"/>
              <a:buNone/>
            </a:pPr>
            <a:r>
              <a:rPr lang="en-US" dirty="0"/>
              <a:t>June 7, 2022</a:t>
            </a:r>
            <a:endParaRPr dirty="0"/>
          </a:p>
          <a:p>
            <a:pPr marL="0" lvl="0" indent="0" algn="l" rtl="0">
              <a:lnSpc>
                <a:spcPct val="114000"/>
              </a:lnSpc>
              <a:spcBef>
                <a:spcPts val="0"/>
              </a:spcBef>
              <a:spcAft>
                <a:spcPts val="0"/>
              </a:spcAft>
              <a:buClr>
                <a:schemeClr val="lt1"/>
              </a:buClr>
              <a:buSzPts val="1200"/>
              <a:buFont typeface="Arial"/>
              <a:buNone/>
            </a:pPr>
            <a:r>
              <a:rPr lang="en-US" sz="1200" dirty="0"/>
              <a:t>Lew Berman, PhD, MS</a:t>
            </a:r>
            <a:endParaRPr sz="1200" dirty="0"/>
          </a:p>
          <a:p>
            <a:pPr marL="0" lvl="0" indent="0" algn="l" rtl="0">
              <a:lnSpc>
                <a:spcPct val="114000"/>
              </a:lnSpc>
              <a:spcBef>
                <a:spcPts val="0"/>
              </a:spcBef>
              <a:spcAft>
                <a:spcPts val="0"/>
              </a:spcAft>
              <a:buClr>
                <a:schemeClr val="lt1"/>
              </a:buClr>
              <a:buSzPts val="1200"/>
              <a:buFont typeface="Arial"/>
              <a:buNone/>
            </a:pPr>
            <a:r>
              <a:rPr lang="en-US" sz="1200" i="1" dirty="0"/>
              <a:t>All of Us </a:t>
            </a:r>
            <a:r>
              <a:rPr lang="en-US" sz="1200" dirty="0"/>
              <a:t>Research Program</a:t>
            </a:r>
          </a:p>
          <a:p>
            <a:pPr marL="0" lvl="0" indent="0" algn="l" rtl="0">
              <a:lnSpc>
                <a:spcPct val="114000"/>
              </a:lnSpc>
              <a:spcBef>
                <a:spcPts val="0"/>
              </a:spcBef>
              <a:spcAft>
                <a:spcPts val="0"/>
              </a:spcAft>
              <a:buClr>
                <a:schemeClr val="lt1"/>
              </a:buClr>
              <a:buSzPts val="1200"/>
              <a:buFont typeface="Arial"/>
              <a:buNone/>
            </a:pPr>
            <a:r>
              <a:rPr lang="en-US" sz="1200" dirty="0"/>
              <a:t>Division of Technology and Platform Development</a:t>
            </a:r>
            <a:endParaRPr sz="500" dirty="0"/>
          </a:p>
          <a:p>
            <a:pPr marL="0" lvl="0" indent="0" algn="l" rtl="0">
              <a:lnSpc>
                <a:spcPct val="114000"/>
              </a:lnSpc>
              <a:spcBef>
                <a:spcPts val="0"/>
              </a:spcBef>
              <a:spcAft>
                <a:spcPts val="0"/>
              </a:spcAft>
              <a:buClr>
                <a:schemeClr val="lt1"/>
              </a:buClr>
              <a:buSzPts val="1200"/>
              <a:buFont typeface="Arial"/>
              <a:buNone/>
            </a:pPr>
            <a:endParaRPr sz="1200" dirty="0"/>
          </a:p>
        </p:txBody>
      </p:sp>
      <p:pic>
        <p:nvPicPr>
          <p:cNvPr id="260" name="Google Shape;260;g127ab87a029_0_4"/>
          <p:cNvPicPr preferRelativeResize="0"/>
          <p:nvPr/>
        </p:nvPicPr>
        <p:blipFill rotWithShape="1">
          <a:blip r:embed="rId3">
            <a:alphaModFix/>
          </a:blip>
          <a:srcRect/>
          <a:stretch/>
        </p:blipFill>
        <p:spPr>
          <a:xfrm>
            <a:off x="9673263" y="0"/>
            <a:ext cx="1720617" cy="16789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8839-8120-465A-955D-B70BBCAA4E85}"/>
              </a:ext>
            </a:extLst>
          </p:cNvPr>
          <p:cNvSpPr>
            <a:spLocks noGrp="1"/>
          </p:cNvSpPr>
          <p:nvPr>
            <p:ph type="title"/>
          </p:nvPr>
        </p:nvSpPr>
        <p:spPr/>
        <p:txBody>
          <a:bodyPr/>
          <a:lstStyle/>
          <a:p>
            <a:r>
              <a:rPr lang="en-US" dirty="0"/>
              <a:t>Conceptually, what is generating gaps in EHR data?</a:t>
            </a:r>
          </a:p>
        </p:txBody>
      </p:sp>
      <p:grpSp>
        <p:nvGrpSpPr>
          <p:cNvPr id="4" name="Group 3">
            <a:extLst>
              <a:ext uri="{FF2B5EF4-FFF2-40B4-BE49-F238E27FC236}">
                <a16:creationId xmlns:a16="http://schemas.microsoft.com/office/drawing/2014/main" id="{FD3E5A86-1E0E-4E68-91F9-8E77A6397A44}"/>
              </a:ext>
            </a:extLst>
          </p:cNvPr>
          <p:cNvGrpSpPr/>
          <p:nvPr/>
        </p:nvGrpSpPr>
        <p:grpSpPr>
          <a:xfrm>
            <a:off x="1040965" y="1769539"/>
            <a:ext cx="10306215" cy="3836242"/>
            <a:chOff x="2300343" y="3538645"/>
            <a:chExt cx="20615115" cy="7673484"/>
          </a:xfrm>
        </p:grpSpPr>
        <p:sp>
          <p:nvSpPr>
            <p:cNvPr id="6" name="TextBox 5">
              <a:extLst>
                <a:ext uri="{FF2B5EF4-FFF2-40B4-BE49-F238E27FC236}">
                  <a16:creationId xmlns:a16="http://schemas.microsoft.com/office/drawing/2014/main" id="{01D83A2F-2A36-4F7D-92B6-0ED5054628F2}"/>
                </a:ext>
              </a:extLst>
            </p:cNvPr>
            <p:cNvSpPr txBox="1"/>
            <p:nvPr/>
          </p:nvSpPr>
          <p:spPr>
            <a:xfrm>
              <a:off x="2457780" y="3823638"/>
              <a:ext cx="2257510" cy="554070"/>
            </a:xfrm>
            <a:prstGeom prst="rect">
              <a:avLst/>
            </a:prstGeom>
            <a:noFill/>
          </p:spPr>
          <p:txBody>
            <a:bodyPr wrap="square" rtlCol="0">
              <a:spAutoFit/>
            </a:bodyPr>
            <a:lstStyle/>
            <a:p>
              <a:pPr algn="ctr"/>
              <a:r>
                <a:rPr lang="en-US" sz="1200" b="1" dirty="0"/>
                <a:t>Life-course</a:t>
              </a:r>
            </a:p>
          </p:txBody>
        </p:sp>
        <p:sp>
          <p:nvSpPr>
            <p:cNvPr id="7" name="TextBox 6">
              <a:extLst>
                <a:ext uri="{FF2B5EF4-FFF2-40B4-BE49-F238E27FC236}">
                  <a16:creationId xmlns:a16="http://schemas.microsoft.com/office/drawing/2014/main" id="{0EA1FCCF-02A8-4AE2-8C61-833EB977E3BD}"/>
                </a:ext>
              </a:extLst>
            </p:cNvPr>
            <p:cNvSpPr txBox="1"/>
            <p:nvPr/>
          </p:nvSpPr>
          <p:spPr>
            <a:xfrm>
              <a:off x="2300343" y="6163629"/>
              <a:ext cx="2257510" cy="923450"/>
            </a:xfrm>
            <a:prstGeom prst="rect">
              <a:avLst/>
            </a:prstGeom>
            <a:solidFill>
              <a:schemeClr val="lt1"/>
            </a:solidFill>
          </p:spPr>
          <p:txBody>
            <a:bodyPr wrap="square" rtlCol="0">
              <a:spAutoFit/>
            </a:bodyPr>
            <a:lstStyle/>
            <a:p>
              <a:pPr algn="ctr"/>
              <a:r>
                <a:rPr lang="en-US" sz="1200" b="1" dirty="0"/>
                <a:t>Residential History</a:t>
              </a:r>
            </a:p>
          </p:txBody>
        </p:sp>
        <p:sp>
          <p:nvSpPr>
            <p:cNvPr id="8" name="TextBox 7">
              <a:extLst>
                <a:ext uri="{FF2B5EF4-FFF2-40B4-BE49-F238E27FC236}">
                  <a16:creationId xmlns:a16="http://schemas.microsoft.com/office/drawing/2014/main" id="{C38666CE-44B9-4739-893D-EF9D9947F482}"/>
                </a:ext>
              </a:extLst>
            </p:cNvPr>
            <p:cNvSpPr txBox="1"/>
            <p:nvPr/>
          </p:nvSpPr>
          <p:spPr>
            <a:xfrm>
              <a:off x="2300343" y="9847865"/>
              <a:ext cx="2257510" cy="554070"/>
            </a:xfrm>
            <a:prstGeom prst="rect">
              <a:avLst/>
            </a:prstGeom>
            <a:solidFill>
              <a:schemeClr val="lt1"/>
            </a:solidFill>
          </p:spPr>
          <p:txBody>
            <a:bodyPr wrap="square" rtlCol="0">
              <a:spAutoFit/>
            </a:bodyPr>
            <a:lstStyle/>
            <a:p>
              <a:pPr algn="ctr"/>
              <a:r>
                <a:rPr lang="en-US" sz="1200" b="1" dirty="0"/>
                <a:t>EHR / Portal</a:t>
              </a:r>
            </a:p>
          </p:txBody>
        </p:sp>
        <p:sp>
          <p:nvSpPr>
            <p:cNvPr id="9" name="TextBox 8">
              <a:extLst>
                <a:ext uri="{FF2B5EF4-FFF2-40B4-BE49-F238E27FC236}">
                  <a16:creationId xmlns:a16="http://schemas.microsoft.com/office/drawing/2014/main" id="{2634A714-1991-4C42-B911-FD7A07616438}"/>
                </a:ext>
              </a:extLst>
            </p:cNvPr>
            <p:cNvSpPr txBox="1"/>
            <p:nvPr/>
          </p:nvSpPr>
          <p:spPr>
            <a:xfrm>
              <a:off x="2457780" y="7932492"/>
              <a:ext cx="2257510" cy="554070"/>
            </a:xfrm>
            <a:prstGeom prst="rect">
              <a:avLst/>
            </a:prstGeom>
            <a:noFill/>
          </p:spPr>
          <p:txBody>
            <a:bodyPr wrap="square" rtlCol="0">
              <a:spAutoFit/>
            </a:bodyPr>
            <a:lstStyle/>
            <a:p>
              <a:pPr algn="ctr"/>
              <a:r>
                <a:rPr lang="en-US" sz="1200" b="1" dirty="0"/>
                <a:t>Health event</a:t>
              </a:r>
            </a:p>
          </p:txBody>
        </p:sp>
        <p:cxnSp>
          <p:nvCxnSpPr>
            <p:cNvPr id="10" name="Straight Connector 9">
              <a:extLst>
                <a:ext uri="{FF2B5EF4-FFF2-40B4-BE49-F238E27FC236}">
                  <a16:creationId xmlns:a16="http://schemas.microsoft.com/office/drawing/2014/main" id="{C0A18684-B8D0-4D58-8093-72AA1E38EE65}"/>
                </a:ext>
              </a:extLst>
            </p:cNvPr>
            <p:cNvCxnSpPr/>
            <p:nvPr/>
          </p:nvCxnSpPr>
          <p:spPr>
            <a:xfrm flipV="1">
              <a:off x="4600416" y="6004329"/>
              <a:ext cx="0" cy="52078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6CFE6B0-1438-47B2-BAA1-8F990D3CCEAA}"/>
                </a:ext>
              </a:extLst>
            </p:cNvPr>
            <p:cNvSpPr txBox="1"/>
            <p:nvPr/>
          </p:nvSpPr>
          <p:spPr>
            <a:xfrm>
              <a:off x="3946147" y="4979625"/>
              <a:ext cx="1933106" cy="554070"/>
            </a:xfrm>
            <a:prstGeom prst="rect">
              <a:avLst/>
            </a:prstGeom>
            <a:noFill/>
          </p:spPr>
          <p:txBody>
            <a:bodyPr wrap="square" rtlCol="0">
              <a:spAutoFit/>
            </a:bodyPr>
            <a:lstStyle/>
            <a:p>
              <a:pPr algn="ctr"/>
              <a:r>
                <a:rPr lang="en-US" sz="1200" dirty="0"/>
                <a:t>Birth/Infant</a:t>
              </a:r>
            </a:p>
          </p:txBody>
        </p:sp>
        <p:sp>
          <p:nvSpPr>
            <p:cNvPr id="12" name="Rectangle: Rounded Corners 11">
              <a:extLst>
                <a:ext uri="{FF2B5EF4-FFF2-40B4-BE49-F238E27FC236}">
                  <a16:creationId xmlns:a16="http://schemas.microsoft.com/office/drawing/2014/main" id="{682ED619-B980-4C6F-BF12-7F19D820B7AD}"/>
                </a:ext>
              </a:extLst>
            </p:cNvPr>
            <p:cNvSpPr/>
            <p:nvPr/>
          </p:nvSpPr>
          <p:spPr>
            <a:xfrm>
              <a:off x="4668080" y="3538645"/>
              <a:ext cx="378167" cy="88696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cxnSp>
          <p:nvCxnSpPr>
            <p:cNvPr id="13" name="Straight Arrow Connector 12">
              <a:extLst>
                <a:ext uri="{FF2B5EF4-FFF2-40B4-BE49-F238E27FC236}">
                  <a16:creationId xmlns:a16="http://schemas.microsoft.com/office/drawing/2014/main" id="{54C18503-2314-4CF2-814F-F456A5B68024}"/>
                </a:ext>
              </a:extLst>
            </p:cNvPr>
            <p:cNvCxnSpPr>
              <a:cxnSpLocks/>
            </p:cNvCxnSpPr>
            <p:nvPr/>
          </p:nvCxnSpPr>
          <p:spPr>
            <a:xfrm flipV="1">
              <a:off x="4825836" y="4429951"/>
              <a:ext cx="0" cy="621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36728418-653F-47E6-9BE4-47B5E682ADC1}"/>
                </a:ext>
              </a:extLst>
            </p:cNvPr>
            <p:cNvSpPr/>
            <p:nvPr/>
          </p:nvSpPr>
          <p:spPr>
            <a:xfrm>
              <a:off x="5116159" y="3544137"/>
              <a:ext cx="600153" cy="8837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5" name="TextBox 14">
              <a:extLst>
                <a:ext uri="{FF2B5EF4-FFF2-40B4-BE49-F238E27FC236}">
                  <a16:creationId xmlns:a16="http://schemas.microsoft.com/office/drawing/2014/main" id="{6D9CA39C-D9F3-4C58-9E95-6DFA96AF202C}"/>
                </a:ext>
              </a:extLst>
            </p:cNvPr>
            <p:cNvSpPr txBox="1"/>
            <p:nvPr/>
          </p:nvSpPr>
          <p:spPr>
            <a:xfrm>
              <a:off x="4628358" y="4609937"/>
              <a:ext cx="1933116" cy="554070"/>
            </a:xfrm>
            <a:prstGeom prst="rect">
              <a:avLst/>
            </a:prstGeom>
            <a:noFill/>
          </p:spPr>
          <p:txBody>
            <a:bodyPr wrap="square" rtlCol="0">
              <a:spAutoFit/>
            </a:bodyPr>
            <a:lstStyle/>
            <a:p>
              <a:pPr algn="ctr"/>
              <a:r>
                <a:rPr lang="en-US" sz="1200" dirty="0"/>
                <a:t>Preschool</a:t>
              </a:r>
            </a:p>
          </p:txBody>
        </p:sp>
        <p:cxnSp>
          <p:nvCxnSpPr>
            <p:cNvPr id="16" name="Straight Arrow Connector 15">
              <a:extLst>
                <a:ext uri="{FF2B5EF4-FFF2-40B4-BE49-F238E27FC236}">
                  <a16:creationId xmlns:a16="http://schemas.microsoft.com/office/drawing/2014/main" id="{B8AAA8E8-EBA3-42B8-A02D-3D3B182DA989}"/>
                </a:ext>
              </a:extLst>
            </p:cNvPr>
            <p:cNvCxnSpPr>
              <a:cxnSpLocks/>
            </p:cNvCxnSpPr>
            <p:nvPr/>
          </p:nvCxnSpPr>
          <p:spPr>
            <a:xfrm flipV="1">
              <a:off x="5428599" y="4431920"/>
              <a:ext cx="0" cy="223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C8C182DC-1EB7-4D49-961F-68AE2D88FAC6}"/>
                </a:ext>
              </a:extLst>
            </p:cNvPr>
            <p:cNvSpPr/>
            <p:nvPr/>
          </p:nvSpPr>
          <p:spPr>
            <a:xfrm>
              <a:off x="5766185" y="3542941"/>
              <a:ext cx="1050901" cy="8837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0000"/>
                  </a:solidFill>
                </a:rPr>
                <a:t>Child</a:t>
              </a:r>
            </a:p>
          </p:txBody>
        </p:sp>
        <p:sp>
          <p:nvSpPr>
            <p:cNvPr id="18" name="Rectangle: Rounded Corners 17">
              <a:extLst>
                <a:ext uri="{FF2B5EF4-FFF2-40B4-BE49-F238E27FC236}">
                  <a16:creationId xmlns:a16="http://schemas.microsoft.com/office/drawing/2014/main" id="{90FF503A-D5A8-4492-88CB-174764C17312}"/>
                </a:ext>
              </a:extLst>
            </p:cNvPr>
            <p:cNvSpPr/>
            <p:nvPr/>
          </p:nvSpPr>
          <p:spPr>
            <a:xfrm>
              <a:off x="6868819" y="3542941"/>
              <a:ext cx="1796830" cy="8837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0000"/>
                  </a:solidFill>
                </a:rPr>
                <a:t>Adolescent</a:t>
              </a:r>
            </a:p>
          </p:txBody>
        </p:sp>
        <p:sp>
          <p:nvSpPr>
            <p:cNvPr id="19" name="Rectangle: Rounded Corners 18">
              <a:extLst>
                <a:ext uri="{FF2B5EF4-FFF2-40B4-BE49-F238E27FC236}">
                  <a16:creationId xmlns:a16="http://schemas.microsoft.com/office/drawing/2014/main" id="{AA953E79-C0A3-47C9-B286-349578EF35BB}"/>
                </a:ext>
              </a:extLst>
            </p:cNvPr>
            <p:cNvSpPr/>
            <p:nvPr/>
          </p:nvSpPr>
          <p:spPr>
            <a:xfrm>
              <a:off x="8735561" y="3542941"/>
              <a:ext cx="7316042" cy="8837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20" name="Rectangle: Rounded Corners 19">
              <a:extLst>
                <a:ext uri="{FF2B5EF4-FFF2-40B4-BE49-F238E27FC236}">
                  <a16:creationId xmlns:a16="http://schemas.microsoft.com/office/drawing/2014/main" id="{E97A04A4-CBCB-4B36-82C7-8A155F1A0EF1}"/>
                </a:ext>
              </a:extLst>
            </p:cNvPr>
            <p:cNvSpPr/>
            <p:nvPr/>
          </p:nvSpPr>
          <p:spPr>
            <a:xfrm>
              <a:off x="8879385" y="3612949"/>
              <a:ext cx="1287652" cy="7674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21" name="Rectangle: Rounded Corners 20">
              <a:extLst>
                <a:ext uri="{FF2B5EF4-FFF2-40B4-BE49-F238E27FC236}">
                  <a16:creationId xmlns:a16="http://schemas.microsoft.com/office/drawing/2014/main" id="{63B61FA4-2160-4500-8089-DA35FF3225C5}"/>
                </a:ext>
              </a:extLst>
            </p:cNvPr>
            <p:cNvSpPr/>
            <p:nvPr/>
          </p:nvSpPr>
          <p:spPr>
            <a:xfrm>
              <a:off x="12316210" y="3608239"/>
              <a:ext cx="3546932" cy="758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Middle aged</a:t>
              </a:r>
            </a:p>
          </p:txBody>
        </p:sp>
        <p:sp>
          <p:nvSpPr>
            <p:cNvPr id="22" name="Rectangle: Rounded Corners 21">
              <a:extLst>
                <a:ext uri="{FF2B5EF4-FFF2-40B4-BE49-F238E27FC236}">
                  <a16:creationId xmlns:a16="http://schemas.microsoft.com/office/drawing/2014/main" id="{206F725B-5967-43BE-BE50-C00F7420100B}"/>
                </a:ext>
              </a:extLst>
            </p:cNvPr>
            <p:cNvSpPr/>
            <p:nvPr/>
          </p:nvSpPr>
          <p:spPr>
            <a:xfrm>
              <a:off x="16088266" y="3538646"/>
              <a:ext cx="2314894" cy="8837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Aged</a:t>
              </a:r>
            </a:p>
          </p:txBody>
        </p:sp>
        <p:sp>
          <p:nvSpPr>
            <p:cNvPr id="23" name="Rectangle: Rounded Corners 22">
              <a:extLst>
                <a:ext uri="{FF2B5EF4-FFF2-40B4-BE49-F238E27FC236}">
                  <a16:creationId xmlns:a16="http://schemas.microsoft.com/office/drawing/2014/main" id="{71ECE945-7EF7-4315-96BB-F5DDCB98D193}"/>
                </a:ext>
              </a:extLst>
            </p:cNvPr>
            <p:cNvSpPr/>
            <p:nvPr/>
          </p:nvSpPr>
          <p:spPr>
            <a:xfrm>
              <a:off x="18535320" y="3538646"/>
              <a:ext cx="1705378" cy="8837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80 and over</a:t>
              </a:r>
            </a:p>
          </p:txBody>
        </p:sp>
        <p:grpSp>
          <p:nvGrpSpPr>
            <p:cNvPr id="74" name="Group 73">
              <a:extLst>
                <a:ext uri="{FF2B5EF4-FFF2-40B4-BE49-F238E27FC236}">
                  <a16:creationId xmlns:a16="http://schemas.microsoft.com/office/drawing/2014/main" id="{7FCEF025-E828-48FA-9559-D8EF227F5781}"/>
                </a:ext>
              </a:extLst>
            </p:cNvPr>
            <p:cNvGrpSpPr/>
            <p:nvPr/>
          </p:nvGrpSpPr>
          <p:grpSpPr>
            <a:xfrm>
              <a:off x="4628971" y="6319760"/>
              <a:ext cx="15377486" cy="893294"/>
              <a:chOff x="5563447" y="6109687"/>
              <a:chExt cx="15377486" cy="893294"/>
            </a:xfrm>
          </p:grpSpPr>
          <p:cxnSp>
            <p:nvCxnSpPr>
              <p:cNvPr id="24" name="Straight Arrow Connector 23">
                <a:extLst>
                  <a:ext uri="{FF2B5EF4-FFF2-40B4-BE49-F238E27FC236}">
                    <a16:creationId xmlns:a16="http://schemas.microsoft.com/office/drawing/2014/main" id="{E3D3D794-59AB-4A25-ABB3-12B1CD55CC32}"/>
                  </a:ext>
                </a:extLst>
              </p:cNvPr>
              <p:cNvCxnSpPr/>
              <p:nvPr/>
            </p:nvCxnSpPr>
            <p:spPr>
              <a:xfrm>
                <a:off x="5569990" y="6444704"/>
                <a:ext cx="15370943" cy="0"/>
              </a:xfrm>
              <a:prstGeom prst="straightConnector1">
                <a:avLst/>
              </a:prstGeom>
              <a:ln w="66675">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EDCE62EA-A010-4C0F-9811-D5D115303765}"/>
                  </a:ext>
                </a:extLst>
              </p:cNvPr>
              <p:cNvCxnSpPr>
                <a:cxnSpLocks/>
              </p:cNvCxnSpPr>
              <p:nvPr/>
            </p:nvCxnSpPr>
            <p:spPr>
              <a:xfrm flipV="1">
                <a:off x="5563447" y="6109687"/>
                <a:ext cx="0" cy="670033"/>
              </a:xfrm>
              <a:prstGeom prst="straightConnector1">
                <a:avLst/>
              </a:prstGeom>
              <a:ln w="666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409651-55FC-45D6-9A2E-5F674EC1F38C}"/>
                  </a:ext>
                </a:extLst>
              </p:cNvPr>
              <p:cNvCxnSpPr>
                <a:cxnSpLocks/>
              </p:cNvCxnSpPr>
              <p:nvPr/>
            </p:nvCxnSpPr>
            <p:spPr>
              <a:xfrm flipV="1">
                <a:off x="8784498" y="6109687"/>
                <a:ext cx="0" cy="670033"/>
              </a:xfrm>
              <a:prstGeom prst="straightConnector1">
                <a:avLst/>
              </a:prstGeom>
              <a:ln w="666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07B0C69-6E84-4E0B-BBD8-472756C72435}"/>
                  </a:ext>
                </a:extLst>
              </p:cNvPr>
              <p:cNvSpPr txBox="1"/>
              <p:nvPr/>
            </p:nvSpPr>
            <p:spPr>
              <a:xfrm>
                <a:off x="6040975" y="6448911"/>
                <a:ext cx="2245138" cy="554070"/>
              </a:xfrm>
              <a:prstGeom prst="rect">
                <a:avLst/>
              </a:prstGeom>
              <a:noFill/>
            </p:spPr>
            <p:txBody>
              <a:bodyPr wrap="none" rtlCol="0">
                <a:spAutoFit/>
              </a:bodyPr>
              <a:lstStyle/>
              <a:p>
                <a:r>
                  <a:rPr lang="en-US" sz="1200" dirty="0"/>
                  <a:t>Rockville, MD</a:t>
                </a:r>
              </a:p>
            </p:txBody>
          </p:sp>
          <p:cxnSp>
            <p:nvCxnSpPr>
              <p:cNvPr id="28" name="Straight Arrow Connector 27">
                <a:extLst>
                  <a:ext uri="{FF2B5EF4-FFF2-40B4-BE49-F238E27FC236}">
                    <a16:creationId xmlns:a16="http://schemas.microsoft.com/office/drawing/2014/main" id="{F9A3CEF9-E82D-4154-9D14-C8759C9A97EE}"/>
                  </a:ext>
                </a:extLst>
              </p:cNvPr>
              <p:cNvCxnSpPr>
                <a:cxnSpLocks/>
              </p:cNvCxnSpPr>
              <p:nvPr/>
            </p:nvCxnSpPr>
            <p:spPr>
              <a:xfrm flipV="1">
                <a:off x="10959306" y="6109687"/>
                <a:ext cx="0" cy="670033"/>
              </a:xfrm>
              <a:prstGeom prst="straightConnector1">
                <a:avLst/>
              </a:prstGeom>
              <a:ln w="666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799CA4A-5D33-43BB-B533-8CD8ACEA196B}"/>
                  </a:ext>
                </a:extLst>
              </p:cNvPr>
              <p:cNvSpPr txBox="1"/>
              <p:nvPr/>
            </p:nvSpPr>
            <p:spPr>
              <a:xfrm>
                <a:off x="9037315" y="6448911"/>
                <a:ext cx="1498041" cy="554070"/>
              </a:xfrm>
              <a:prstGeom prst="rect">
                <a:avLst/>
              </a:prstGeom>
              <a:noFill/>
            </p:spPr>
            <p:txBody>
              <a:bodyPr wrap="none" rtlCol="0">
                <a:spAutoFit/>
              </a:bodyPr>
              <a:lstStyle/>
              <a:p>
                <a:r>
                  <a:rPr lang="en-US" sz="1200" dirty="0"/>
                  <a:t>Erie, PA</a:t>
                </a:r>
              </a:p>
            </p:txBody>
          </p:sp>
          <p:cxnSp>
            <p:nvCxnSpPr>
              <p:cNvPr id="30" name="Straight Arrow Connector 29">
                <a:extLst>
                  <a:ext uri="{FF2B5EF4-FFF2-40B4-BE49-F238E27FC236}">
                    <a16:creationId xmlns:a16="http://schemas.microsoft.com/office/drawing/2014/main" id="{DDF29E17-97D0-469E-87D6-1B2F7ED8085D}"/>
                  </a:ext>
                </a:extLst>
              </p:cNvPr>
              <p:cNvCxnSpPr>
                <a:cxnSpLocks/>
              </p:cNvCxnSpPr>
              <p:nvPr/>
            </p:nvCxnSpPr>
            <p:spPr>
              <a:xfrm flipV="1">
                <a:off x="13206516" y="6109687"/>
                <a:ext cx="0" cy="670033"/>
              </a:xfrm>
              <a:prstGeom prst="straightConnector1">
                <a:avLst/>
              </a:prstGeom>
              <a:ln w="666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4BFB874-6ADD-4CFC-9A44-05C6149F837B}"/>
                  </a:ext>
                </a:extLst>
              </p:cNvPr>
              <p:cNvSpPr txBox="1"/>
              <p:nvPr/>
            </p:nvSpPr>
            <p:spPr>
              <a:xfrm>
                <a:off x="11020653" y="6448911"/>
                <a:ext cx="2161771" cy="554070"/>
              </a:xfrm>
              <a:prstGeom prst="rect">
                <a:avLst/>
              </a:prstGeom>
              <a:noFill/>
            </p:spPr>
            <p:txBody>
              <a:bodyPr wrap="none" rtlCol="0">
                <a:spAutoFit/>
              </a:bodyPr>
              <a:lstStyle/>
              <a:p>
                <a:r>
                  <a:rPr lang="en-US" sz="1200" dirty="0"/>
                  <a:t>Oakland, MD</a:t>
                </a:r>
              </a:p>
            </p:txBody>
          </p:sp>
          <p:cxnSp>
            <p:nvCxnSpPr>
              <p:cNvPr id="32" name="Straight Arrow Connector 31">
                <a:extLst>
                  <a:ext uri="{FF2B5EF4-FFF2-40B4-BE49-F238E27FC236}">
                    <a16:creationId xmlns:a16="http://schemas.microsoft.com/office/drawing/2014/main" id="{A32CB645-27FA-481D-AC9B-989A5214465F}"/>
                  </a:ext>
                </a:extLst>
              </p:cNvPr>
              <p:cNvCxnSpPr>
                <a:cxnSpLocks/>
              </p:cNvCxnSpPr>
              <p:nvPr/>
            </p:nvCxnSpPr>
            <p:spPr>
              <a:xfrm flipV="1">
                <a:off x="18087381" y="6109687"/>
                <a:ext cx="0" cy="670033"/>
              </a:xfrm>
              <a:prstGeom prst="straightConnector1">
                <a:avLst/>
              </a:prstGeom>
              <a:ln w="666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6448960-9039-4C41-ADB3-6FCC68B92E4D}"/>
                  </a:ext>
                </a:extLst>
              </p:cNvPr>
              <p:cNvSpPr txBox="1"/>
              <p:nvPr/>
            </p:nvSpPr>
            <p:spPr>
              <a:xfrm>
                <a:off x="13799195" y="6448911"/>
                <a:ext cx="4130516" cy="554070"/>
              </a:xfrm>
              <a:prstGeom prst="rect">
                <a:avLst/>
              </a:prstGeom>
              <a:noFill/>
            </p:spPr>
            <p:txBody>
              <a:bodyPr wrap="none" rtlCol="0">
                <a:spAutoFit/>
              </a:bodyPr>
              <a:lstStyle/>
              <a:p>
                <a:r>
                  <a:rPr lang="en-US" sz="1200" dirty="0"/>
                  <a:t>Madison, WI &amp; Phoenix, AZ</a:t>
                </a:r>
              </a:p>
            </p:txBody>
          </p:sp>
          <p:sp>
            <p:nvSpPr>
              <p:cNvPr id="34" name="TextBox 33">
                <a:extLst>
                  <a:ext uri="{FF2B5EF4-FFF2-40B4-BE49-F238E27FC236}">
                    <a16:creationId xmlns:a16="http://schemas.microsoft.com/office/drawing/2014/main" id="{EB129490-66DB-4358-8FE3-753FFE8C674C}"/>
                  </a:ext>
                </a:extLst>
              </p:cNvPr>
              <p:cNvSpPr txBox="1"/>
              <p:nvPr/>
            </p:nvSpPr>
            <p:spPr>
              <a:xfrm>
                <a:off x="18400588" y="6448911"/>
                <a:ext cx="1853955" cy="554070"/>
              </a:xfrm>
              <a:prstGeom prst="rect">
                <a:avLst/>
              </a:prstGeom>
              <a:noFill/>
            </p:spPr>
            <p:txBody>
              <a:bodyPr wrap="none" rtlCol="0">
                <a:spAutoFit/>
              </a:bodyPr>
              <a:lstStyle/>
              <a:p>
                <a:r>
                  <a:rPr lang="en-US" sz="1200" dirty="0"/>
                  <a:t>Naples, FL</a:t>
                </a:r>
              </a:p>
            </p:txBody>
          </p:sp>
        </p:grpSp>
        <p:sp>
          <p:nvSpPr>
            <p:cNvPr id="35" name="TextBox 34">
              <a:extLst>
                <a:ext uri="{FF2B5EF4-FFF2-40B4-BE49-F238E27FC236}">
                  <a16:creationId xmlns:a16="http://schemas.microsoft.com/office/drawing/2014/main" id="{8AD18F1C-13D0-4EB4-B0A2-25C437B36585}"/>
                </a:ext>
              </a:extLst>
            </p:cNvPr>
            <p:cNvSpPr txBox="1"/>
            <p:nvPr/>
          </p:nvSpPr>
          <p:spPr>
            <a:xfrm>
              <a:off x="8645459" y="3555271"/>
              <a:ext cx="1705378" cy="861886"/>
            </a:xfrm>
            <a:prstGeom prst="rect">
              <a:avLst/>
            </a:prstGeom>
            <a:noFill/>
          </p:spPr>
          <p:txBody>
            <a:bodyPr wrap="square" rtlCol="0">
              <a:spAutoFit/>
            </a:bodyPr>
            <a:lstStyle/>
            <a:p>
              <a:pPr algn="ctr"/>
              <a:r>
                <a:rPr lang="en-US" sz="1100" dirty="0"/>
                <a:t>Young adult</a:t>
              </a:r>
            </a:p>
          </p:txBody>
        </p:sp>
        <p:grpSp>
          <p:nvGrpSpPr>
            <p:cNvPr id="76" name="Group 75">
              <a:extLst>
                <a:ext uri="{FF2B5EF4-FFF2-40B4-BE49-F238E27FC236}">
                  <a16:creationId xmlns:a16="http://schemas.microsoft.com/office/drawing/2014/main" id="{4F54C660-8F5C-44D6-AFB0-0758E9DBB452}"/>
                </a:ext>
              </a:extLst>
            </p:cNvPr>
            <p:cNvGrpSpPr/>
            <p:nvPr/>
          </p:nvGrpSpPr>
          <p:grpSpPr>
            <a:xfrm>
              <a:off x="4608390" y="9752017"/>
              <a:ext cx="15370943" cy="922012"/>
              <a:chOff x="5542869" y="9541944"/>
              <a:chExt cx="15370943" cy="922012"/>
            </a:xfrm>
          </p:grpSpPr>
          <p:cxnSp>
            <p:nvCxnSpPr>
              <p:cNvPr id="36" name="Straight Arrow Connector 35">
                <a:extLst>
                  <a:ext uri="{FF2B5EF4-FFF2-40B4-BE49-F238E27FC236}">
                    <a16:creationId xmlns:a16="http://schemas.microsoft.com/office/drawing/2014/main" id="{9D7531C2-9BD8-4FCD-B2FF-3F7166E7F5A9}"/>
                  </a:ext>
                </a:extLst>
              </p:cNvPr>
              <p:cNvCxnSpPr/>
              <p:nvPr/>
            </p:nvCxnSpPr>
            <p:spPr>
              <a:xfrm>
                <a:off x="5542869" y="10128940"/>
                <a:ext cx="15370943" cy="0"/>
              </a:xfrm>
              <a:prstGeom prst="straightConnector1">
                <a:avLst/>
              </a:prstGeom>
              <a:ln w="66675">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34916C31-D27A-4BBB-940A-357EE815CFB4}"/>
                  </a:ext>
                </a:extLst>
              </p:cNvPr>
              <p:cNvCxnSpPr>
                <a:cxnSpLocks/>
              </p:cNvCxnSpPr>
              <p:nvPr/>
            </p:nvCxnSpPr>
            <p:spPr>
              <a:xfrm flipV="1">
                <a:off x="5563447" y="9793923"/>
                <a:ext cx="0" cy="670033"/>
              </a:xfrm>
              <a:prstGeom prst="straightConnector1">
                <a:avLst/>
              </a:prstGeom>
              <a:ln w="666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B6957F-2909-4A93-9CF2-7290B1CDCA25}"/>
                  </a:ext>
                </a:extLst>
              </p:cNvPr>
              <p:cNvCxnSpPr>
                <a:cxnSpLocks/>
              </p:cNvCxnSpPr>
              <p:nvPr/>
            </p:nvCxnSpPr>
            <p:spPr>
              <a:xfrm flipV="1">
                <a:off x="8730255" y="9793923"/>
                <a:ext cx="0" cy="670033"/>
              </a:xfrm>
              <a:prstGeom prst="straightConnector1">
                <a:avLst/>
              </a:prstGeom>
              <a:ln w="666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B5BEC40-7A53-4AF7-88F7-6F3172FA33D2}"/>
                  </a:ext>
                </a:extLst>
              </p:cNvPr>
              <p:cNvSpPr txBox="1"/>
              <p:nvPr/>
            </p:nvSpPr>
            <p:spPr>
              <a:xfrm>
                <a:off x="6408264" y="9541944"/>
                <a:ext cx="1478803" cy="554070"/>
              </a:xfrm>
              <a:prstGeom prst="rect">
                <a:avLst/>
              </a:prstGeom>
              <a:noFill/>
            </p:spPr>
            <p:txBody>
              <a:bodyPr wrap="none" rtlCol="0">
                <a:spAutoFit/>
              </a:bodyPr>
              <a:lstStyle/>
              <a:p>
                <a:r>
                  <a:rPr lang="en-US" sz="1200" dirty="0"/>
                  <a:t>Paper(!)</a:t>
                </a:r>
              </a:p>
            </p:txBody>
          </p:sp>
          <p:cxnSp>
            <p:nvCxnSpPr>
              <p:cNvPr id="40" name="Straight Arrow Connector 39">
                <a:extLst>
                  <a:ext uri="{FF2B5EF4-FFF2-40B4-BE49-F238E27FC236}">
                    <a16:creationId xmlns:a16="http://schemas.microsoft.com/office/drawing/2014/main" id="{8BA959ED-1A97-44BF-BE3E-B94AD56C557D}"/>
                  </a:ext>
                </a:extLst>
              </p:cNvPr>
              <p:cNvCxnSpPr>
                <a:cxnSpLocks/>
              </p:cNvCxnSpPr>
              <p:nvPr/>
            </p:nvCxnSpPr>
            <p:spPr>
              <a:xfrm flipV="1">
                <a:off x="10905063" y="9793923"/>
                <a:ext cx="0" cy="670033"/>
              </a:xfrm>
              <a:prstGeom prst="straightConnector1">
                <a:avLst/>
              </a:prstGeom>
              <a:ln w="666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998AC3D-A41F-45EC-A740-2EB614D4B232}"/>
                  </a:ext>
                </a:extLst>
              </p:cNvPr>
              <p:cNvSpPr txBox="1"/>
              <p:nvPr/>
            </p:nvSpPr>
            <p:spPr>
              <a:xfrm>
                <a:off x="8983073" y="9541944"/>
                <a:ext cx="1305656" cy="554070"/>
              </a:xfrm>
              <a:prstGeom prst="rect">
                <a:avLst/>
              </a:prstGeom>
              <a:noFill/>
            </p:spPr>
            <p:txBody>
              <a:bodyPr wrap="none" rtlCol="0">
                <a:spAutoFit/>
              </a:bodyPr>
              <a:lstStyle/>
              <a:p>
                <a:r>
                  <a:rPr lang="en-US" sz="1200" dirty="0"/>
                  <a:t>Cerner</a:t>
                </a:r>
              </a:p>
            </p:txBody>
          </p:sp>
          <p:cxnSp>
            <p:nvCxnSpPr>
              <p:cNvPr id="42" name="Straight Arrow Connector 41">
                <a:extLst>
                  <a:ext uri="{FF2B5EF4-FFF2-40B4-BE49-F238E27FC236}">
                    <a16:creationId xmlns:a16="http://schemas.microsoft.com/office/drawing/2014/main" id="{EA499FFC-33A5-4F85-8FFF-80F9C03554DA}"/>
                  </a:ext>
                </a:extLst>
              </p:cNvPr>
              <p:cNvCxnSpPr>
                <a:cxnSpLocks/>
              </p:cNvCxnSpPr>
              <p:nvPr/>
            </p:nvCxnSpPr>
            <p:spPr>
              <a:xfrm flipV="1">
                <a:off x="13152272" y="9793923"/>
                <a:ext cx="0" cy="670033"/>
              </a:xfrm>
              <a:prstGeom prst="straightConnector1">
                <a:avLst/>
              </a:prstGeom>
              <a:ln w="666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EB8D66F-0611-402D-8971-2CA9680A2028}"/>
                  </a:ext>
                </a:extLst>
              </p:cNvPr>
              <p:cNvSpPr txBox="1"/>
              <p:nvPr/>
            </p:nvSpPr>
            <p:spPr>
              <a:xfrm>
                <a:off x="11282576" y="9541944"/>
                <a:ext cx="1597442" cy="554070"/>
              </a:xfrm>
              <a:prstGeom prst="rect">
                <a:avLst/>
              </a:prstGeom>
              <a:noFill/>
            </p:spPr>
            <p:txBody>
              <a:bodyPr wrap="none" rtlCol="0">
                <a:spAutoFit/>
              </a:bodyPr>
              <a:lstStyle/>
              <a:p>
                <a:r>
                  <a:rPr lang="en-US" sz="1200" dirty="0"/>
                  <a:t>Allscripts</a:t>
                </a:r>
              </a:p>
            </p:txBody>
          </p:sp>
          <p:cxnSp>
            <p:nvCxnSpPr>
              <p:cNvPr id="44" name="Straight Arrow Connector 43">
                <a:extLst>
                  <a:ext uri="{FF2B5EF4-FFF2-40B4-BE49-F238E27FC236}">
                    <a16:creationId xmlns:a16="http://schemas.microsoft.com/office/drawing/2014/main" id="{949886B9-B542-4123-9D2A-0D90CB17D109}"/>
                  </a:ext>
                </a:extLst>
              </p:cNvPr>
              <p:cNvCxnSpPr>
                <a:cxnSpLocks/>
              </p:cNvCxnSpPr>
              <p:nvPr/>
            </p:nvCxnSpPr>
            <p:spPr>
              <a:xfrm flipV="1">
                <a:off x="18033138" y="9793923"/>
                <a:ext cx="0" cy="670033"/>
              </a:xfrm>
              <a:prstGeom prst="straightConnector1">
                <a:avLst/>
              </a:prstGeom>
              <a:ln w="666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74FBC89-69A5-459D-A5F9-0F9E844DC31B}"/>
                  </a:ext>
                </a:extLst>
              </p:cNvPr>
              <p:cNvSpPr txBox="1"/>
              <p:nvPr/>
            </p:nvSpPr>
            <p:spPr>
              <a:xfrm>
                <a:off x="15011458" y="9541944"/>
                <a:ext cx="1174193" cy="554070"/>
              </a:xfrm>
              <a:prstGeom prst="rect">
                <a:avLst/>
              </a:prstGeom>
              <a:noFill/>
            </p:spPr>
            <p:txBody>
              <a:bodyPr wrap="none" rtlCol="0">
                <a:spAutoFit/>
              </a:bodyPr>
              <a:lstStyle/>
              <a:p>
                <a:r>
                  <a:rPr lang="en-US" sz="1200" dirty="0"/>
                  <a:t>EPIC </a:t>
                </a:r>
              </a:p>
            </p:txBody>
          </p:sp>
          <p:sp>
            <p:nvSpPr>
              <p:cNvPr id="46" name="TextBox 45">
                <a:extLst>
                  <a:ext uri="{FF2B5EF4-FFF2-40B4-BE49-F238E27FC236}">
                    <a16:creationId xmlns:a16="http://schemas.microsoft.com/office/drawing/2014/main" id="{381B3C3B-B325-4425-B807-77EE7C9852C0}"/>
                  </a:ext>
                </a:extLst>
              </p:cNvPr>
              <p:cNvSpPr txBox="1"/>
              <p:nvPr/>
            </p:nvSpPr>
            <p:spPr>
              <a:xfrm>
                <a:off x="18232499" y="9541944"/>
                <a:ext cx="2395840" cy="554070"/>
              </a:xfrm>
              <a:prstGeom prst="rect">
                <a:avLst/>
              </a:prstGeom>
              <a:noFill/>
            </p:spPr>
            <p:txBody>
              <a:bodyPr wrap="none" rtlCol="0">
                <a:spAutoFit/>
              </a:bodyPr>
              <a:lstStyle/>
              <a:p>
                <a:r>
                  <a:rPr lang="en-US" sz="1200" dirty="0"/>
                  <a:t>eClinicalWorks</a:t>
                </a:r>
              </a:p>
            </p:txBody>
          </p:sp>
        </p:grpSp>
        <p:grpSp>
          <p:nvGrpSpPr>
            <p:cNvPr id="75" name="Group 74">
              <a:extLst>
                <a:ext uri="{FF2B5EF4-FFF2-40B4-BE49-F238E27FC236}">
                  <a16:creationId xmlns:a16="http://schemas.microsoft.com/office/drawing/2014/main" id="{F16CF2F2-937D-4B2E-A60B-73E45ED957C8}"/>
                </a:ext>
              </a:extLst>
            </p:cNvPr>
            <p:cNvGrpSpPr/>
            <p:nvPr/>
          </p:nvGrpSpPr>
          <p:grpSpPr>
            <a:xfrm>
              <a:off x="4560309" y="7881401"/>
              <a:ext cx="15446145" cy="1488400"/>
              <a:chOff x="5494788" y="7671328"/>
              <a:chExt cx="15446145" cy="1488400"/>
            </a:xfrm>
          </p:grpSpPr>
          <p:cxnSp>
            <p:nvCxnSpPr>
              <p:cNvPr id="5" name="Straight Arrow Connector 4">
                <a:extLst>
                  <a:ext uri="{FF2B5EF4-FFF2-40B4-BE49-F238E27FC236}">
                    <a16:creationId xmlns:a16="http://schemas.microsoft.com/office/drawing/2014/main" id="{06CDA784-3E4A-47D2-8F8F-53CD552EF617}"/>
                  </a:ext>
                </a:extLst>
              </p:cNvPr>
              <p:cNvCxnSpPr/>
              <p:nvPr/>
            </p:nvCxnSpPr>
            <p:spPr>
              <a:xfrm>
                <a:off x="5569990" y="8006342"/>
                <a:ext cx="15370943" cy="0"/>
              </a:xfrm>
              <a:prstGeom prst="straightConnector1">
                <a:avLst/>
              </a:prstGeom>
              <a:ln w="66675">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7A24B7E7-C095-4895-8CBE-F3309683635D}"/>
                  </a:ext>
                </a:extLst>
              </p:cNvPr>
              <p:cNvCxnSpPr>
                <a:cxnSpLocks/>
              </p:cNvCxnSpPr>
              <p:nvPr/>
            </p:nvCxnSpPr>
            <p:spPr>
              <a:xfrm flipV="1">
                <a:off x="5574217" y="7671328"/>
                <a:ext cx="0" cy="670030"/>
              </a:xfrm>
              <a:prstGeom prst="straightConnector1">
                <a:avLst/>
              </a:prstGeom>
              <a:ln w="6667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A87D640-D6A6-4808-9FD7-651668C51C3B}"/>
                  </a:ext>
                </a:extLst>
              </p:cNvPr>
              <p:cNvCxnSpPr>
                <a:cxnSpLocks/>
              </p:cNvCxnSpPr>
              <p:nvPr/>
            </p:nvCxnSpPr>
            <p:spPr>
              <a:xfrm flipV="1">
                <a:off x="5932196"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1D6797-B631-456B-959D-37745B2451BA}"/>
                  </a:ext>
                </a:extLst>
              </p:cNvPr>
              <p:cNvCxnSpPr>
                <a:cxnSpLocks/>
              </p:cNvCxnSpPr>
              <p:nvPr/>
            </p:nvCxnSpPr>
            <p:spPr>
              <a:xfrm flipV="1">
                <a:off x="9793703"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0C4D665-7507-4814-ACA9-915EB5453938}"/>
                  </a:ext>
                </a:extLst>
              </p:cNvPr>
              <p:cNvCxnSpPr>
                <a:cxnSpLocks/>
              </p:cNvCxnSpPr>
              <p:nvPr/>
            </p:nvCxnSpPr>
            <p:spPr>
              <a:xfrm flipV="1">
                <a:off x="10759465"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CC17EC1-6F88-45AB-A67D-6F063D37506B}"/>
                  </a:ext>
                </a:extLst>
              </p:cNvPr>
              <p:cNvCxnSpPr>
                <a:cxnSpLocks/>
              </p:cNvCxnSpPr>
              <p:nvPr/>
            </p:nvCxnSpPr>
            <p:spPr>
              <a:xfrm flipV="1">
                <a:off x="8230130"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3CAE8E7-036D-4F69-9D2F-47024CE42190}"/>
                  </a:ext>
                </a:extLst>
              </p:cNvPr>
              <p:cNvCxnSpPr>
                <a:cxnSpLocks/>
              </p:cNvCxnSpPr>
              <p:nvPr/>
            </p:nvCxnSpPr>
            <p:spPr>
              <a:xfrm flipV="1">
                <a:off x="11975430"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19503EE-9648-4362-BFE6-372A6446E485}"/>
                  </a:ext>
                </a:extLst>
              </p:cNvPr>
              <p:cNvCxnSpPr>
                <a:cxnSpLocks/>
              </p:cNvCxnSpPr>
              <p:nvPr/>
            </p:nvCxnSpPr>
            <p:spPr>
              <a:xfrm flipV="1">
                <a:off x="12899157"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D9E2414-D3A8-4CBB-B169-A36E41537F95}"/>
                  </a:ext>
                </a:extLst>
              </p:cNvPr>
              <p:cNvCxnSpPr>
                <a:cxnSpLocks/>
              </p:cNvCxnSpPr>
              <p:nvPr/>
            </p:nvCxnSpPr>
            <p:spPr>
              <a:xfrm flipV="1">
                <a:off x="14603066"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3F867E4-4F70-41AF-844F-AEF091E78BC1}"/>
                  </a:ext>
                </a:extLst>
              </p:cNvPr>
              <p:cNvCxnSpPr>
                <a:cxnSpLocks/>
              </p:cNvCxnSpPr>
              <p:nvPr/>
            </p:nvCxnSpPr>
            <p:spPr>
              <a:xfrm flipV="1">
                <a:off x="15660954"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714BB4B-B74A-40DD-B741-C2A012345B5B}"/>
                  </a:ext>
                </a:extLst>
              </p:cNvPr>
              <p:cNvCxnSpPr>
                <a:cxnSpLocks/>
              </p:cNvCxnSpPr>
              <p:nvPr/>
            </p:nvCxnSpPr>
            <p:spPr>
              <a:xfrm flipV="1">
                <a:off x="16740118"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289E0AA-9277-4F46-9EC6-44B3967DB557}"/>
                  </a:ext>
                </a:extLst>
              </p:cNvPr>
              <p:cNvCxnSpPr>
                <a:cxnSpLocks/>
              </p:cNvCxnSpPr>
              <p:nvPr/>
            </p:nvCxnSpPr>
            <p:spPr>
              <a:xfrm flipV="1">
                <a:off x="17656592"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29D94D4-B8B4-41B8-AF34-1352007E0996}"/>
                  </a:ext>
                </a:extLst>
              </p:cNvPr>
              <p:cNvCxnSpPr>
                <a:cxnSpLocks/>
              </p:cNvCxnSpPr>
              <p:nvPr/>
            </p:nvCxnSpPr>
            <p:spPr>
              <a:xfrm flipV="1">
                <a:off x="18844235"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0A6A53E-407F-499E-9BEA-555F0ECB10A0}"/>
                  </a:ext>
                </a:extLst>
              </p:cNvPr>
              <p:cNvCxnSpPr>
                <a:cxnSpLocks/>
              </p:cNvCxnSpPr>
              <p:nvPr/>
            </p:nvCxnSpPr>
            <p:spPr>
              <a:xfrm flipV="1">
                <a:off x="19100625"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1B0A9E4-D459-4C3C-A541-D77C8B7F1D59}"/>
                  </a:ext>
                </a:extLst>
              </p:cNvPr>
              <p:cNvCxnSpPr>
                <a:cxnSpLocks/>
              </p:cNvCxnSpPr>
              <p:nvPr/>
            </p:nvCxnSpPr>
            <p:spPr>
              <a:xfrm flipV="1">
                <a:off x="19348489" y="8082572"/>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5645ED1-96D3-4267-A34A-5B40666AF610}"/>
                  </a:ext>
                </a:extLst>
              </p:cNvPr>
              <p:cNvSpPr txBox="1"/>
              <p:nvPr/>
            </p:nvSpPr>
            <p:spPr>
              <a:xfrm>
                <a:off x="5494788" y="8593031"/>
                <a:ext cx="1084413" cy="554070"/>
              </a:xfrm>
              <a:prstGeom prst="rect">
                <a:avLst/>
              </a:prstGeom>
              <a:noFill/>
            </p:spPr>
            <p:txBody>
              <a:bodyPr wrap="none" rtlCol="0">
                <a:spAutoFit/>
              </a:bodyPr>
              <a:lstStyle/>
              <a:p>
                <a:r>
                  <a:rPr lang="en-US" sz="1200" dirty="0"/>
                  <a:t>Ped1</a:t>
                </a:r>
              </a:p>
            </p:txBody>
          </p:sp>
          <p:sp>
            <p:nvSpPr>
              <p:cNvPr id="62" name="TextBox 61">
                <a:extLst>
                  <a:ext uri="{FF2B5EF4-FFF2-40B4-BE49-F238E27FC236}">
                    <a16:creationId xmlns:a16="http://schemas.microsoft.com/office/drawing/2014/main" id="{9CEC4CB5-1EAE-4F6F-BC8A-1D0CE50D130A}"/>
                  </a:ext>
                </a:extLst>
              </p:cNvPr>
              <p:cNvSpPr txBox="1"/>
              <p:nvPr/>
            </p:nvSpPr>
            <p:spPr>
              <a:xfrm>
                <a:off x="7751566" y="8593033"/>
                <a:ext cx="1084413" cy="554070"/>
              </a:xfrm>
              <a:prstGeom prst="rect">
                <a:avLst/>
              </a:prstGeom>
              <a:noFill/>
            </p:spPr>
            <p:txBody>
              <a:bodyPr wrap="none" rtlCol="0">
                <a:spAutoFit/>
              </a:bodyPr>
              <a:lstStyle/>
              <a:p>
                <a:r>
                  <a:rPr lang="en-US" sz="1200" dirty="0"/>
                  <a:t>Ped2</a:t>
                </a:r>
              </a:p>
            </p:txBody>
          </p:sp>
          <p:sp>
            <p:nvSpPr>
              <p:cNvPr id="63" name="TextBox 62">
                <a:extLst>
                  <a:ext uri="{FF2B5EF4-FFF2-40B4-BE49-F238E27FC236}">
                    <a16:creationId xmlns:a16="http://schemas.microsoft.com/office/drawing/2014/main" id="{68A8C597-DA7A-4246-98DB-856E9AC1C94B}"/>
                  </a:ext>
                </a:extLst>
              </p:cNvPr>
              <p:cNvSpPr txBox="1"/>
              <p:nvPr/>
            </p:nvSpPr>
            <p:spPr>
              <a:xfrm>
                <a:off x="9292370" y="8593033"/>
                <a:ext cx="1170986" cy="554070"/>
              </a:xfrm>
              <a:prstGeom prst="rect">
                <a:avLst/>
              </a:prstGeom>
              <a:noFill/>
            </p:spPr>
            <p:txBody>
              <a:bodyPr wrap="none" rtlCol="0">
                <a:spAutoFit/>
              </a:bodyPr>
              <a:lstStyle/>
              <a:p>
                <a:r>
                  <a:rPr lang="en-US" sz="1200" dirty="0"/>
                  <a:t>PCP1</a:t>
                </a:r>
              </a:p>
            </p:txBody>
          </p:sp>
          <p:sp>
            <p:nvSpPr>
              <p:cNvPr id="64" name="TextBox 63">
                <a:extLst>
                  <a:ext uri="{FF2B5EF4-FFF2-40B4-BE49-F238E27FC236}">
                    <a16:creationId xmlns:a16="http://schemas.microsoft.com/office/drawing/2014/main" id="{3857643C-B672-4B5E-AD7B-0491EA3615AE}"/>
                  </a:ext>
                </a:extLst>
              </p:cNvPr>
              <p:cNvSpPr txBox="1"/>
              <p:nvPr/>
            </p:nvSpPr>
            <p:spPr>
              <a:xfrm>
                <a:off x="10224564" y="8593033"/>
                <a:ext cx="1254353" cy="554070"/>
              </a:xfrm>
              <a:prstGeom prst="rect">
                <a:avLst/>
              </a:prstGeom>
              <a:noFill/>
            </p:spPr>
            <p:txBody>
              <a:bodyPr wrap="none" rtlCol="0">
                <a:spAutoFit/>
              </a:bodyPr>
              <a:lstStyle/>
              <a:p>
                <a:r>
                  <a:rPr lang="en-US" sz="1200" dirty="0"/>
                  <a:t>Hosp1</a:t>
                </a:r>
              </a:p>
            </p:txBody>
          </p:sp>
          <p:sp>
            <p:nvSpPr>
              <p:cNvPr id="65" name="TextBox 64">
                <a:extLst>
                  <a:ext uri="{FF2B5EF4-FFF2-40B4-BE49-F238E27FC236}">
                    <a16:creationId xmlns:a16="http://schemas.microsoft.com/office/drawing/2014/main" id="{64750F27-9D3D-49B1-87F4-ADB7FA656213}"/>
                  </a:ext>
                </a:extLst>
              </p:cNvPr>
              <p:cNvSpPr txBox="1"/>
              <p:nvPr/>
            </p:nvSpPr>
            <p:spPr>
              <a:xfrm>
                <a:off x="18536820" y="8593033"/>
                <a:ext cx="1254353" cy="554070"/>
              </a:xfrm>
              <a:prstGeom prst="rect">
                <a:avLst/>
              </a:prstGeom>
              <a:noFill/>
            </p:spPr>
            <p:txBody>
              <a:bodyPr wrap="none" rtlCol="0">
                <a:spAutoFit/>
              </a:bodyPr>
              <a:lstStyle/>
              <a:p>
                <a:r>
                  <a:rPr lang="en-US" sz="1200" dirty="0"/>
                  <a:t>Hosp3</a:t>
                </a:r>
              </a:p>
            </p:txBody>
          </p:sp>
          <p:sp>
            <p:nvSpPr>
              <p:cNvPr id="66" name="TextBox 65">
                <a:extLst>
                  <a:ext uri="{FF2B5EF4-FFF2-40B4-BE49-F238E27FC236}">
                    <a16:creationId xmlns:a16="http://schemas.microsoft.com/office/drawing/2014/main" id="{E77C1129-B6BE-4470-B58C-2863FE35AE30}"/>
                  </a:ext>
                </a:extLst>
              </p:cNvPr>
              <p:cNvSpPr txBox="1"/>
              <p:nvPr/>
            </p:nvSpPr>
            <p:spPr>
              <a:xfrm>
                <a:off x="14138309" y="8593033"/>
                <a:ext cx="1254353" cy="554070"/>
              </a:xfrm>
              <a:prstGeom prst="rect">
                <a:avLst/>
              </a:prstGeom>
              <a:noFill/>
            </p:spPr>
            <p:txBody>
              <a:bodyPr wrap="none" rtlCol="0">
                <a:spAutoFit/>
              </a:bodyPr>
              <a:lstStyle/>
              <a:p>
                <a:r>
                  <a:rPr lang="en-US" sz="1200" dirty="0"/>
                  <a:t>Hosp2</a:t>
                </a:r>
              </a:p>
            </p:txBody>
          </p:sp>
          <p:sp>
            <p:nvSpPr>
              <p:cNvPr id="67" name="TextBox 66">
                <a:extLst>
                  <a:ext uri="{FF2B5EF4-FFF2-40B4-BE49-F238E27FC236}">
                    <a16:creationId xmlns:a16="http://schemas.microsoft.com/office/drawing/2014/main" id="{D5E2D3A6-2449-485B-83DD-3A5046D106E5}"/>
                  </a:ext>
                </a:extLst>
              </p:cNvPr>
              <p:cNvSpPr txBox="1"/>
              <p:nvPr/>
            </p:nvSpPr>
            <p:spPr>
              <a:xfrm>
                <a:off x="11440402" y="8593033"/>
                <a:ext cx="1170986" cy="554070"/>
              </a:xfrm>
              <a:prstGeom prst="rect">
                <a:avLst/>
              </a:prstGeom>
              <a:noFill/>
            </p:spPr>
            <p:txBody>
              <a:bodyPr wrap="none" rtlCol="0">
                <a:spAutoFit/>
              </a:bodyPr>
              <a:lstStyle/>
              <a:p>
                <a:r>
                  <a:rPr lang="en-US" sz="1200" dirty="0"/>
                  <a:t>PCP2</a:t>
                </a:r>
              </a:p>
            </p:txBody>
          </p:sp>
          <p:sp>
            <p:nvSpPr>
              <p:cNvPr id="68" name="TextBox 67">
                <a:extLst>
                  <a:ext uri="{FF2B5EF4-FFF2-40B4-BE49-F238E27FC236}">
                    <a16:creationId xmlns:a16="http://schemas.microsoft.com/office/drawing/2014/main" id="{E9C4F5F9-2DA4-4C47-98BE-C83FA7C975AF}"/>
                  </a:ext>
                </a:extLst>
              </p:cNvPr>
              <p:cNvSpPr txBox="1"/>
              <p:nvPr/>
            </p:nvSpPr>
            <p:spPr>
              <a:xfrm>
                <a:off x="12377236" y="8593033"/>
                <a:ext cx="1261852" cy="554070"/>
              </a:xfrm>
              <a:prstGeom prst="rect">
                <a:avLst/>
              </a:prstGeom>
              <a:noFill/>
            </p:spPr>
            <p:txBody>
              <a:bodyPr wrap="square" rtlCol="0">
                <a:spAutoFit/>
              </a:bodyPr>
              <a:lstStyle/>
              <a:p>
                <a:r>
                  <a:rPr lang="en-US" sz="1200" dirty="0"/>
                  <a:t>CA1</a:t>
                </a:r>
              </a:p>
            </p:txBody>
          </p:sp>
          <p:sp>
            <p:nvSpPr>
              <p:cNvPr id="69" name="TextBox 68">
                <a:extLst>
                  <a:ext uri="{FF2B5EF4-FFF2-40B4-BE49-F238E27FC236}">
                    <a16:creationId xmlns:a16="http://schemas.microsoft.com/office/drawing/2014/main" id="{8D3830AA-419F-459F-8A15-1D5C10B8FBAE}"/>
                  </a:ext>
                </a:extLst>
              </p:cNvPr>
              <p:cNvSpPr txBox="1"/>
              <p:nvPr/>
            </p:nvSpPr>
            <p:spPr>
              <a:xfrm>
                <a:off x="15144340" y="8593033"/>
                <a:ext cx="1170986" cy="554070"/>
              </a:xfrm>
              <a:prstGeom prst="rect">
                <a:avLst/>
              </a:prstGeom>
              <a:noFill/>
            </p:spPr>
            <p:txBody>
              <a:bodyPr wrap="none" rtlCol="0">
                <a:spAutoFit/>
              </a:bodyPr>
              <a:lstStyle/>
              <a:p>
                <a:r>
                  <a:rPr lang="en-US" sz="1200" dirty="0"/>
                  <a:t>PCP3</a:t>
                </a:r>
              </a:p>
            </p:txBody>
          </p:sp>
          <p:sp>
            <p:nvSpPr>
              <p:cNvPr id="70" name="TextBox 69">
                <a:extLst>
                  <a:ext uri="{FF2B5EF4-FFF2-40B4-BE49-F238E27FC236}">
                    <a16:creationId xmlns:a16="http://schemas.microsoft.com/office/drawing/2014/main" id="{0EFC2F92-C8D7-47FD-AED6-6F66BC647F18}"/>
                  </a:ext>
                </a:extLst>
              </p:cNvPr>
              <p:cNvSpPr txBox="1"/>
              <p:nvPr/>
            </p:nvSpPr>
            <p:spPr>
              <a:xfrm>
                <a:off x="16214238" y="8593033"/>
                <a:ext cx="1222289" cy="554070"/>
              </a:xfrm>
              <a:prstGeom prst="rect">
                <a:avLst/>
              </a:prstGeom>
              <a:noFill/>
            </p:spPr>
            <p:txBody>
              <a:bodyPr wrap="none" rtlCol="0">
                <a:spAutoFit/>
              </a:bodyPr>
              <a:lstStyle/>
              <a:p>
                <a:r>
                  <a:rPr lang="en-US" sz="1200" dirty="0"/>
                  <a:t>ONC1</a:t>
                </a:r>
              </a:p>
            </p:txBody>
          </p:sp>
          <p:sp>
            <p:nvSpPr>
              <p:cNvPr id="71" name="TextBox 70">
                <a:extLst>
                  <a:ext uri="{FF2B5EF4-FFF2-40B4-BE49-F238E27FC236}">
                    <a16:creationId xmlns:a16="http://schemas.microsoft.com/office/drawing/2014/main" id="{8E151E95-069D-4AF1-A14F-7669EBD28C09}"/>
                  </a:ext>
                </a:extLst>
              </p:cNvPr>
              <p:cNvSpPr txBox="1"/>
              <p:nvPr/>
            </p:nvSpPr>
            <p:spPr>
              <a:xfrm>
                <a:off x="17154726" y="8593033"/>
                <a:ext cx="1222289" cy="554070"/>
              </a:xfrm>
              <a:prstGeom prst="rect">
                <a:avLst/>
              </a:prstGeom>
              <a:noFill/>
            </p:spPr>
            <p:txBody>
              <a:bodyPr wrap="none" rtlCol="0">
                <a:spAutoFit/>
              </a:bodyPr>
              <a:lstStyle/>
              <a:p>
                <a:r>
                  <a:rPr lang="en-US" sz="1200" dirty="0"/>
                  <a:t>ONC2</a:t>
                </a:r>
              </a:p>
            </p:txBody>
          </p:sp>
          <p:cxnSp>
            <p:nvCxnSpPr>
              <p:cNvPr id="72" name="Straight Arrow Connector 71">
                <a:extLst>
                  <a:ext uri="{FF2B5EF4-FFF2-40B4-BE49-F238E27FC236}">
                    <a16:creationId xmlns:a16="http://schemas.microsoft.com/office/drawing/2014/main" id="{3342694E-262E-4ED0-A001-74E8BC443A40}"/>
                  </a:ext>
                </a:extLst>
              </p:cNvPr>
              <p:cNvCxnSpPr>
                <a:cxnSpLocks/>
              </p:cNvCxnSpPr>
              <p:nvPr/>
            </p:nvCxnSpPr>
            <p:spPr>
              <a:xfrm flipV="1">
                <a:off x="20095584" y="8095198"/>
                <a:ext cx="0" cy="5481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C3A0F01E-FA9F-4AF3-A63B-75BB085B730A}"/>
                  </a:ext>
                </a:extLst>
              </p:cNvPr>
              <p:cNvSpPr txBox="1"/>
              <p:nvPr/>
            </p:nvSpPr>
            <p:spPr>
              <a:xfrm>
                <a:off x="19593718" y="8605658"/>
                <a:ext cx="1187019" cy="554070"/>
              </a:xfrm>
              <a:prstGeom prst="rect">
                <a:avLst/>
              </a:prstGeom>
              <a:noFill/>
            </p:spPr>
            <p:txBody>
              <a:bodyPr wrap="none" rtlCol="0">
                <a:spAutoFit/>
              </a:bodyPr>
              <a:lstStyle/>
              <a:p>
                <a:r>
                  <a:rPr lang="en-US" sz="1200" dirty="0"/>
                  <a:t>Death</a:t>
                </a:r>
              </a:p>
            </p:txBody>
          </p:sp>
        </p:grpSp>
        <p:sp>
          <p:nvSpPr>
            <p:cNvPr id="78" name="TextBox 77">
              <a:extLst>
                <a:ext uri="{FF2B5EF4-FFF2-40B4-BE49-F238E27FC236}">
                  <a16:creationId xmlns:a16="http://schemas.microsoft.com/office/drawing/2014/main" id="{50A3BBC7-0286-4780-A254-6E3855F29A1C}"/>
                </a:ext>
              </a:extLst>
            </p:cNvPr>
            <p:cNvSpPr txBox="1"/>
            <p:nvPr/>
          </p:nvSpPr>
          <p:spPr>
            <a:xfrm>
              <a:off x="20319662" y="6437929"/>
              <a:ext cx="2595796" cy="461724"/>
            </a:xfrm>
            <a:prstGeom prst="rect">
              <a:avLst/>
            </a:prstGeom>
            <a:noFill/>
          </p:spPr>
          <p:txBody>
            <a:bodyPr wrap="square" rtlCol="0">
              <a:spAutoFit/>
            </a:bodyPr>
            <a:lstStyle/>
            <a:p>
              <a:pPr algn="ctr"/>
              <a:r>
                <a:rPr lang="en-US" sz="900" dirty="0"/>
                <a:t>Mobility</a:t>
              </a:r>
              <a:endParaRPr lang="en-US" sz="1800" dirty="0"/>
            </a:p>
          </p:txBody>
        </p:sp>
      </p:grpSp>
      <p:sp>
        <p:nvSpPr>
          <p:cNvPr id="80" name="TextBox 79">
            <a:extLst>
              <a:ext uri="{FF2B5EF4-FFF2-40B4-BE49-F238E27FC236}">
                <a16:creationId xmlns:a16="http://schemas.microsoft.com/office/drawing/2014/main" id="{00E71785-A6F6-42B4-955F-B87AEBD6D0A5}"/>
              </a:ext>
            </a:extLst>
          </p:cNvPr>
          <p:cNvSpPr txBox="1"/>
          <p:nvPr/>
        </p:nvSpPr>
        <p:spPr>
          <a:xfrm>
            <a:off x="10127530" y="5038312"/>
            <a:ext cx="1297729" cy="230832"/>
          </a:xfrm>
          <a:prstGeom prst="rect">
            <a:avLst/>
          </a:prstGeom>
          <a:noFill/>
        </p:spPr>
        <p:txBody>
          <a:bodyPr wrap="square" rtlCol="0">
            <a:spAutoFit/>
          </a:bodyPr>
          <a:lstStyle/>
          <a:p>
            <a:pPr algn="ctr"/>
            <a:r>
              <a:rPr lang="en-US" sz="900" dirty="0"/>
              <a:t>Interoperability</a:t>
            </a:r>
            <a:endParaRPr lang="en-US" sz="1800" dirty="0"/>
          </a:p>
        </p:txBody>
      </p:sp>
      <p:sp>
        <p:nvSpPr>
          <p:cNvPr id="81" name="TextBox 80">
            <a:extLst>
              <a:ext uri="{FF2B5EF4-FFF2-40B4-BE49-F238E27FC236}">
                <a16:creationId xmlns:a16="http://schemas.microsoft.com/office/drawing/2014/main" id="{170BC121-D0B2-4CF0-BD3A-282C8BCCDD3C}"/>
              </a:ext>
            </a:extLst>
          </p:cNvPr>
          <p:cNvSpPr txBox="1"/>
          <p:nvPr/>
        </p:nvSpPr>
        <p:spPr>
          <a:xfrm>
            <a:off x="10089063" y="3947314"/>
            <a:ext cx="1297729" cy="369332"/>
          </a:xfrm>
          <a:prstGeom prst="rect">
            <a:avLst/>
          </a:prstGeom>
          <a:noFill/>
        </p:spPr>
        <p:txBody>
          <a:bodyPr wrap="square" rtlCol="0">
            <a:spAutoFit/>
          </a:bodyPr>
          <a:lstStyle/>
          <a:p>
            <a:pPr algn="ctr"/>
            <a:r>
              <a:rPr lang="en-US" sz="900" dirty="0"/>
              <a:t>Utilization and different providers</a:t>
            </a:r>
            <a:endParaRPr lang="en-US" sz="1800" dirty="0"/>
          </a:p>
        </p:txBody>
      </p:sp>
    </p:spTree>
    <p:extLst>
      <p:ext uri="{BB962C8B-B14F-4D97-AF65-F5344CB8AC3E}">
        <p14:creationId xmlns:p14="http://schemas.microsoft.com/office/powerpoint/2010/main" val="311850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12F752-AB98-44C8-AF33-0EB8175D479C}"/>
              </a:ext>
            </a:extLst>
          </p:cNvPr>
          <p:cNvSpPr>
            <a:spLocks noGrp="1"/>
          </p:cNvSpPr>
          <p:nvPr>
            <p:ph type="title"/>
          </p:nvPr>
        </p:nvSpPr>
        <p:spPr/>
        <p:txBody>
          <a:bodyPr/>
          <a:lstStyle/>
          <a:p>
            <a:r>
              <a:rPr lang="en-US" dirty="0"/>
              <a:t>Care fragmentation</a:t>
            </a:r>
          </a:p>
        </p:txBody>
      </p:sp>
      <p:sp>
        <p:nvSpPr>
          <p:cNvPr id="6" name="Text Placeholder 5">
            <a:extLst>
              <a:ext uri="{FF2B5EF4-FFF2-40B4-BE49-F238E27FC236}">
                <a16:creationId xmlns:a16="http://schemas.microsoft.com/office/drawing/2014/main" id="{B62361CC-C19C-4089-AC87-97EC8C414B96}"/>
              </a:ext>
            </a:extLst>
          </p:cNvPr>
          <p:cNvSpPr>
            <a:spLocks noGrp="1"/>
          </p:cNvSpPr>
          <p:nvPr>
            <p:ph type="body" idx="1"/>
          </p:nvPr>
        </p:nvSpPr>
        <p:spPr>
          <a:xfrm>
            <a:off x="470928" y="1592210"/>
            <a:ext cx="5892927" cy="4503900"/>
          </a:xfrm>
        </p:spPr>
        <p:txBody>
          <a:bodyPr/>
          <a:lstStyle/>
          <a:p>
            <a:pPr marL="514350" indent="-285750">
              <a:buFont typeface="Arial" panose="020B0604020202020204" pitchFamily="34" charset="0"/>
              <a:buChar char="•"/>
            </a:pPr>
            <a:r>
              <a:rPr lang="en-US" sz="1800" dirty="0"/>
              <a:t>Considered EHR data from January 2011 - May 2018</a:t>
            </a:r>
          </a:p>
          <a:p>
            <a:pPr marL="514350" indent="-285750">
              <a:buFont typeface="Arial" panose="020B0604020202020204" pitchFamily="34" charset="0"/>
              <a:buChar char="•"/>
            </a:pPr>
            <a:r>
              <a:rPr lang="en-US" sz="1800" dirty="0"/>
              <a:t>All adult patients &lt; 89 years of age</a:t>
            </a:r>
          </a:p>
          <a:p>
            <a:pPr marL="514350" indent="-285750">
              <a:buFont typeface="Arial" panose="020B0604020202020204" pitchFamily="34" charset="0"/>
              <a:buChar char="•"/>
            </a:pPr>
            <a:r>
              <a:rPr lang="en-US" sz="1800" dirty="0"/>
              <a:t>Seven institutions</a:t>
            </a:r>
          </a:p>
          <a:p>
            <a:pPr marL="971550" lvl="1" indent="-285750">
              <a:buFont typeface="Arial" panose="020B0604020202020204" pitchFamily="34" charset="0"/>
              <a:buChar char="•"/>
            </a:pPr>
            <a:r>
              <a:rPr lang="en-US" sz="1800" dirty="0"/>
              <a:t>Illinois</a:t>
            </a:r>
          </a:p>
          <a:p>
            <a:pPr marL="1428750" lvl="2" indent="-285750">
              <a:buFont typeface="Arial" panose="020B0604020202020204" pitchFamily="34" charset="0"/>
              <a:buChar char="•"/>
            </a:pPr>
            <a:r>
              <a:rPr lang="en-US" sz="1800" dirty="0"/>
              <a:t>Northwestern University</a:t>
            </a:r>
          </a:p>
          <a:p>
            <a:pPr marL="1428750" lvl="2" indent="-285750">
              <a:buFont typeface="Arial" panose="020B0604020202020204" pitchFamily="34" charset="0"/>
              <a:buChar char="•"/>
            </a:pPr>
            <a:r>
              <a:rPr lang="en-US" sz="1800" dirty="0"/>
              <a:t>Rush University Medical Center</a:t>
            </a:r>
          </a:p>
          <a:p>
            <a:pPr marL="1428750" lvl="2" indent="-285750">
              <a:buFont typeface="Arial" panose="020B0604020202020204" pitchFamily="34" charset="0"/>
              <a:buChar char="•"/>
            </a:pPr>
            <a:r>
              <a:rPr lang="en-US" sz="1800" dirty="0"/>
              <a:t>University of Illinois at Chicago</a:t>
            </a:r>
          </a:p>
          <a:p>
            <a:pPr marL="971550" lvl="1" indent="-285750">
              <a:buFont typeface="Arial" panose="020B0604020202020204" pitchFamily="34" charset="0"/>
              <a:buChar char="•"/>
            </a:pPr>
            <a:r>
              <a:rPr lang="en-US" sz="1800" dirty="0"/>
              <a:t>Wisconsin </a:t>
            </a:r>
          </a:p>
          <a:p>
            <a:pPr marL="1428750" lvl="2" indent="-285750">
              <a:buFont typeface="Arial" panose="020B0604020202020204" pitchFamily="34" charset="0"/>
              <a:buChar char="•"/>
            </a:pPr>
            <a:r>
              <a:rPr lang="en-US" sz="1800" dirty="0"/>
              <a:t>University of Wisconsin Madison</a:t>
            </a:r>
          </a:p>
          <a:p>
            <a:pPr marL="1428750" lvl="2" indent="-285750">
              <a:buFont typeface="Arial" panose="020B0604020202020204" pitchFamily="34" charset="0"/>
              <a:buChar char="•"/>
            </a:pPr>
            <a:r>
              <a:rPr lang="en-US" sz="1800" dirty="0"/>
              <a:t>Medical College of Wisconsin</a:t>
            </a:r>
          </a:p>
          <a:p>
            <a:pPr marL="1428750" lvl="2" indent="-285750">
              <a:buFont typeface="Arial" panose="020B0604020202020204" pitchFamily="34" charset="0"/>
              <a:buChar char="•"/>
            </a:pPr>
            <a:r>
              <a:rPr lang="en-US" sz="1800" dirty="0"/>
              <a:t>Marshfield Clinic</a:t>
            </a:r>
          </a:p>
          <a:p>
            <a:pPr marL="971550" lvl="1" indent="-285750">
              <a:buFont typeface="Arial" panose="020B0604020202020204" pitchFamily="34" charset="0"/>
              <a:buChar char="•"/>
            </a:pPr>
            <a:r>
              <a:rPr lang="en-US" sz="1800" dirty="0"/>
              <a:t>Regenstrief Institute</a:t>
            </a:r>
          </a:p>
          <a:p>
            <a:pPr marL="514350" indent="-285750">
              <a:buFont typeface="Arial" panose="020B0604020202020204" pitchFamily="34" charset="0"/>
              <a:buChar char="•"/>
            </a:pPr>
            <a:r>
              <a:rPr lang="en-US" sz="1800" dirty="0"/>
              <a:t>Care fragmentation ranges from 6.1% (Med. College of WI) to 32.7% (Rush UMC)</a:t>
            </a:r>
          </a:p>
          <a:p>
            <a:endParaRPr lang="en-US" dirty="0"/>
          </a:p>
        </p:txBody>
      </p:sp>
      <p:sp>
        <p:nvSpPr>
          <p:cNvPr id="7" name="Google Shape;458;g127ab87a029_0_168">
            <a:extLst>
              <a:ext uri="{FF2B5EF4-FFF2-40B4-BE49-F238E27FC236}">
                <a16:creationId xmlns:a16="http://schemas.microsoft.com/office/drawing/2014/main" id="{DDA6ADF9-1C99-49D2-AC16-2DE1C792D498}"/>
              </a:ext>
            </a:extLst>
          </p:cNvPr>
          <p:cNvSpPr txBox="1"/>
          <p:nvPr/>
        </p:nvSpPr>
        <p:spPr>
          <a:xfrm>
            <a:off x="676550" y="6000615"/>
            <a:ext cx="38844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Used with permission and courtesy of Abel Kho, MD, MS</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Source: [Kho 2020]</a:t>
            </a:r>
            <a:endParaRPr sz="1000" b="0" i="0" u="none" strike="noStrike" cap="none" dirty="0">
              <a:solidFill>
                <a:srgbClr val="000000"/>
              </a:solidFill>
              <a:latin typeface="Arial"/>
              <a:ea typeface="Arial"/>
              <a:cs typeface="Arial"/>
              <a:sym typeface="Arial"/>
            </a:endParaRPr>
          </a:p>
        </p:txBody>
      </p:sp>
      <p:sp>
        <p:nvSpPr>
          <p:cNvPr id="8" name="Google Shape;459;g127ab87a029_0_168">
            <a:extLst>
              <a:ext uri="{FF2B5EF4-FFF2-40B4-BE49-F238E27FC236}">
                <a16:creationId xmlns:a16="http://schemas.microsoft.com/office/drawing/2014/main" id="{A7360F61-DB08-413E-A300-4A66AB0E74E3}"/>
              </a:ext>
            </a:extLst>
          </p:cNvPr>
          <p:cNvSpPr txBox="1">
            <a:spLocks/>
          </p:cNvSpPr>
          <p:nvPr/>
        </p:nvSpPr>
        <p:spPr>
          <a:xfrm>
            <a:off x="6377375" y="1521050"/>
            <a:ext cx="5333100" cy="4555200"/>
          </a:xfrm>
          <a:prstGeom prst="rect">
            <a:avLst/>
          </a:prstGeom>
          <a:noFill/>
          <a:ln>
            <a:noFill/>
          </a:ln>
        </p:spPr>
        <p:txBody>
          <a:bodyPr spcFirstLastPara="1" wrap="square" lIns="45700" tIns="22850" rIns="45700" bIns="2285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90000"/>
              </a:lnSpc>
              <a:spcBef>
                <a:spcPts val="500"/>
              </a:spcBef>
              <a:buSzPts val="1600"/>
              <a:buFont typeface="Arial" panose="020B0604020202020204" pitchFamily="34" charset="0"/>
              <a:buChar char="•"/>
            </a:pPr>
            <a:r>
              <a:rPr lang="en-US" sz="1700" dirty="0"/>
              <a:t>All of Us EHR data acquired for 64% of participants in varying breadth and depth</a:t>
            </a:r>
          </a:p>
        </p:txBody>
      </p:sp>
      <p:pic>
        <p:nvPicPr>
          <p:cNvPr id="9" name="Picture 8">
            <a:extLst>
              <a:ext uri="{FF2B5EF4-FFF2-40B4-BE49-F238E27FC236}">
                <a16:creationId xmlns:a16="http://schemas.microsoft.com/office/drawing/2014/main" id="{84907641-1960-49B3-9C3B-823F8844CA4F}"/>
              </a:ext>
            </a:extLst>
          </p:cNvPr>
          <p:cNvPicPr>
            <a:picLocks noChangeAspect="1"/>
          </p:cNvPicPr>
          <p:nvPr/>
        </p:nvPicPr>
        <p:blipFill>
          <a:blip r:embed="rId2"/>
          <a:stretch>
            <a:fillRect/>
          </a:stretch>
        </p:blipFill>
        <p:spPr>
          <a:xfrm>
            <a:off x="6601262" y="2313950"/>
            <a:ext cx="4610100" cy="2933700"/>
          </a:xfrm>
          <a:prstGeom prst="rect">
            <a:avLst/>
          </a:prstGeom>
        </p:spPr>
      </p:pic>
    </p:spTree>
    <p:extLst>
      <p:ext uri="{BB962C8B-B14F-4D97-AF65-F5344CB8AC3E}">
        <p14:creationId xmlns:p14="http://schemas.microsoft.com/office/powerpoint/2010/main" val="3082710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FB3AEC-B274-4425-8DB5-CAAF20430602}"/>
              </a:ext>
            </a:extLst>
          </p:cNvPr>
          <p:cNvSpPr>
            <a:spLocks noGrp="1"/>
          </p:cNvSpPr>
          <p:nvPr>
            <p:ph type="title"/>
          </p:nvPr>
        </p:nvSpPr>
        <p:spPr/>
        <p:txBody>
          <a:bodyPr/>
          <a:lstStyle/>
          <a:p>
            <a:r>
              <a:rPr lang="en-US" dirty="0"/>
              <a:t>And, </a:t>
            </a:r>
          </a:p>
        </p:txBody>
      </p:sp>
      <p:sp>
        <p:nvSpPr>
          <p:cNvPr id="5" name="TextBox 4">
            <a:extLst>
              <a:ext uri="{FF2B5EF4-FFF2-40B4-BE49-F238E27FC236}">
                <a16:creationId xmlns:a16="http://schemas.microsoft.com/office/drawing/2014/main" id="{D483625D-982B-4AB3-95BF-DD159D66BF1B}"/>
              </a:ext>
            </a:extLst>
          </p:cNvPr>
          <p:cNvSpPr txBox="1"/>
          <p:nvPr/>
        </p:nvSpPr>
        <p:spPr>
          <a:xfrm>
            <a:off x="1550316" y="3156439"/>
            <a:ext cx="9091368" cy="1077218"/>
          </a:xfrm>
          <a:prstGeom prst="rect">
            <a:avLst/>
          </a:prstGeom>
          <a:noFill/>
        </p:spPr>
        <p:txBody>
          <a:bodyPr wrap="square" rtlCol="0">
            <a:spAutoFit/>
          </a:bodyPr>
          <a:lstStyle/>
          <a:p>
            <a:pPr algn="ctr"/>
            <a:r>
              <a:rPr lang="en-US" sz="3200" dirty="0"/>
              <a:t>Most </a:t>
            </a:r>
            <a:r>
              <a:rPr lang="en-US" sz="3200" i="1" dirty="0"/>
              <a:t>All of Us</a:t>
            </a:r>
            <a:r>
              <a:rPr lang="en-US" sz="3200" dirty="0"/>
              <a:t> EHR data is sourced through the center where a participant enrolls into the study</a:t>
            </a:r>
          </a:p>
        </p:txBody>
      </p:sp>
    </p:spTree>
    <p:extLst>
      <p:ext uri="{BB962C8B-B14F-4D97-AF65-F5344CB8AC3E}">
        <p14:creationId xmlns:p14="http://schemas.microsoft.com/office/powerpoint/2010/main" val="389864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2d2696ef3c_0_728"/>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br>
              <a:rPr lang="en-US" dirty="0"/>
            </a:br>
            <a:r>
              <a:rPr lang="en-US" dirty="0"/>
              <a:t>How can we address data gaps in </a:t>
            </a:r>
            <a:r>
              <a:rPr lang="en-US" i="1" dirty="0"/>
              <a:t>All of Us</a:t>
            </a:r>
            <a:r>
              <a:rPr lang="en-US" dirty="0"/>
              <a:t>?</a:t>
            </a:r>
            <a:endParaRPr dirty="0"/>
          </a:p>
        </p:txBody>
      </p:sp>
      <p:sp>
        <p:nvSpPr>
          <p:cNvPr id="323" name="Google Shape;323;g12d2696ef3c_0_728"/>
          <p:cNvSpPr txBox="1">
            <a:spLocks noGrp="1"/>
          </p:cNvSpPr>
          <p:nvPr>
            <p:ph type="body" idx="1"/>
          </p:nvPr>
        </p:nvSpPr>
        <p:spPr>
          <a:prstGeom prst="rect">
            <a:avLst/>
          </a:prstGeom>
        </p:spPr>
        <p:txBody>
          <a:bodyPr spcFirstLastPara="1" wrap="square" lIns="91400" tIns="45675" rIns="91400" bIns="45675" anchor="t" anchorCtr="0">
            <a:noAutofit/>
          </a:bodyPr>
          <a:lstStyle/>
          <a:p>
            <a:pPr marL="482600" lvl="0" indent="-285750" algn="l" rtl="0">
              <a:lnSpc>
                <a:spcPct val="115000"/>
              </a:lnSpc>
              <a:spcBef>
                <a:spcPts val="0"/>
              </a:spcBef>
              <a:spcAft>
                <a:spcPts val="0"/>
              </a:spcAft>
              <a:buClr>
                <a:schemeClr val="dk1"/>
              </a:buClr>
              <a:buSzPts val="1700"/>
              <a:buFont typeface="Arial" panose="020B0604020202020204" pitchFamily="34" charset="0"/>
              <a:buChar char="•"/>
            </a:pPr>
            <a:r>
              <a:rPr lang="en-US" sz="1800" b="1" dirty="0"/>
              <a:t>Data Quality and Completeness:</a:t>
            </a:r>
            <a:r>
              <a:rPr lang="en-US" sz="1800" dirty="0"/>
              <a:t> Characterize data and define and operationalize data quality dimensions.</a:t>
            </a:r>
            <a:endParaRPr lang="en-US" sz="1800" b="1" dirty="0"/>
          </a:p>
          <a:p>
            <a:pPr marL="482600" lvl="0" indent="-285750" algn="l" rtl="0">
              <a:lnSpc>
                <a:spcPct val="115000"/>
              </a:lnSpc>
              <a:spcBef>
                <a:spcPts val="800"/>
              </a:spcBef>
              <a:spcAft>
                <a:spcPts val="0"/>
              </a:spcAft>
              <a:buClr>
                <a:schemeClr val="dk1"/>
              </a:buClr>
              <a:buSzPts val="1700"/>
              <a:buFont typeface="Arial" panose="020B0604020202020204" pitchFamily="34" charset="0"/>
              <a:buChar char="•"/>
            </a:pPr>
            <a:endParaRPr lang="en-US" sz="1800" b="1" dirty="0"/>
          </a:p>
          <a:p>
            <a:pPr marL="482600" indent="-285750">
              <a:lnSpc>
                <a:spcPct val="115000"/>
              </a:lnSpc>
              <a:spcBef>
                <a:spcPts val="800"/>
              </a:spcBef>
              <a:buClr>
                <a:schemeClr val="dk1"/>
              </a:buClr>
              <a:buSzPts val="1700"/>
              <a:buFont typeface="Arial" panose="020B0604020202020204" pitchFamily="34" charset="0"/>
              <a:buChar char="•"/>
            </a:pPr>
            <a:r>
              <a:rPr lang="en-US" sz="1800" b="1" dirty="0"/>
              <a:t>Data Linkages: </a:t>
            </a:r>
            <a:r>
              <a:rPr lang="en-US" sz="1800" dirty="0"/>
              <a:t>Acquire data from extant sources, connect to national health networks / health information exchanges, claims aggregators, and registries; incorporate functionality for participant mediated data linking / sharing.</a:t>
            </a:r>
            <a:endParaRPr lang="en-US" sz="1800" b="1" dirty="0"/>
          </a:p>
          <a:p>
            <a:pPr marL="482600" lvl="0" indent="-285750" algn="l" rtl="0">
              <a:lnSpc>
                <a:spcPct val="115000"/>
              </a:lnSpc>
              <a:spcBef>
                <a:spcPts val="800"/>
              </a:spcBef>
              <a:spcAft>
                <a:spcPts val="0"/>
              </a:spcAft>
              <a:buClr>
                <a:schemeClr val="dk1"/>
              </a:buClr>
              <a:buSzPts val="1700"/>
              <a:buFont typeface="Arial" panose="020B0604020202020204" pitchFamily="34" charset="0"/>
              <a:buChar char="•"/>
            </a:pPr>
            <a:endParaRPr lang="en-US" sz="1800" b="1" dirty="0"/>
          </a:p>
          <a:p>
            <a:pPr marL="482600" lvl="0" indent="-285750" algn="l" rtl="0">
              <a:lnSpc>
                <a:spcPct val="115000"/>
              </a:lnSpc>
              <a:spcBef>
                <a:spcPts val="800"/>
              </a:spcBef>
              <a:spcAft>
                <a:spcPts val="0"/>
              </a:spcAft>
              <a:buClr>
                <a:schemeClr val="dk1"/>
              </a:buClr>
              <a:buSzPts val="1700"/>
              <a:buFont typeface="Arial" panose="020B0604020202020204" pitchFamily="34" charset="0"/>
              <a:buChar char="•"/>
            </a:pPr>
            <a:r>
              <a:rPr lang="en-US" sz="1800" b="1" dirty="0"/>
              <a:t>Experimentation:</a:t>
            </a:r>
            <a:r>
              <a:rPr lang="en-US" sz="1800" dirty="0"/>
              <a:t> Pilot test incentives and innovative programs such as Sync-4-Science. </a:t>
            </a:r>
            <a:endParaRPr lang="en-US" sz="1800" b="1" dirty="0"/>
          </a:p>
          <a:p>
            <a:pPr marL="482600" lvl="0" indent="-285750" algn="l" rtl="0">
              <a:lnSpc>
                <a:spcPct val="115000"/>
              </a:lnSpc>
              <a:spcBef>
                <a:spcPts val="800"/>
              </a:spcBef>
              <a:spcAft>
                <a:spcPts val="0"/>
              </a:spcAft>
              <a:buClr>
                <a:schemeClr val="dk1"/>
              </a:buClr>
              <a:buSzPts val="1700"/>
              <a:buFont typeface="Arial" panose="020B0604020202020204" pitchFamily="34" charset="0"/>
              <a:buChar char="•"/>
            </a:pPr>
            <a:endParaRPr lang="en-US" sz="1800" b="1" dirty="0"/>
          </a:p>
          <a:p>
            <a:pPr marL="482600" lvl="0" indent="-285750" algn="l" rtl="0">
              <a:lnSpc>
                <a:spcPct val="115000"/>
              </a:lnSpc>
              <a:spcBef>
                <a:spcPts val="800"/>
              </a:spcBef>
              <a:spcAft>
                <a:spcPts val="0"/>
              </a:spcAft>
              <a:buClr>
                <a:schemeClr val="dk1"/>
              </a:buClr>
              <a:buSzPts val="1700"/>
              <a:buFont typeface="Arial" panose="020B0604020202020204" pitchFamily="34" charset="0"/>
              <a:buChar char="•"/>
            </a:pPr>
            <a:r>
              <a:rPr lang="en-US" sz="1800" b="1" dirty="0"/>
              <a:t>Enhance communication: </a:t>
            </a:r>
            <a:r>
              <a:rPr lang="en-US" sz="1800" dirty="0"/>
              <a:t>Ensure participants understand he importance of sharing EHR data and clarify consents and authorizations where needed.</a:t>
            </a:r>
            <a:endParaRPr lang="en-US" sz="1800" b="1" dirty="0"/>
          </a:p>
          <a:p>
            <a:pPr marL="482600" lvl="0" indent="-285750" algn="l" rtl="0">
              <a:lnSpc>
                <a:spcPct val="115000"/>
              </a:lnSpc>
              <a:spcBef>
                <a:spcPts val="800"/>
              </a:spcBef>
              <a:spcAft>
                <a:spcPts val="0"/>
              </a:spcAft>
              <a:buClr>
                <a:schemeClr val="dk1"/>
              </a:buClr>
              <a:buSzPts val="1700"/>
              <a:buFont typeface="Arial" panose="020B0604020202020204" pitchFamily="34" charset="0"/>
              <a:buChar char="•"/>
            </a:pPr>
            <a:endParaRPr lang="en-US" sz="1800" b="1" dirty="0"/>
          </a:p>
          <a:p>
            <a:pPr marL="482600" lvl="0" indent="-285750" algn="l" rtl="0">
              <a:lnSpc>
                <a:spcPct val="115000"/>
              </a:lnSpc>
              <a:spcBef>
                <a:spcPts val="800"/>
              </a:spcBef>
              <a:spcAft>
                <a:spcPts val="0"/>
              </a:spcAft>
              <a:buClr>
                <a:schemeClr val="dk1"/>
              </a:buClr>
              <a:buSzPts val="1700"/>
              <a:buFont typeface="Arial" panose="020B0604020202020204" pitchFamily="34" charset="0"/>
              <a:buChar char="•"/>
            </a:pPr>
            <a:r>
              <a:rPr lang="en-US" sz="1800" b="1" dirty="0"/>
              <a:t>Supplements on existing awards:</a:t>
            </a:r>
            <a:r>
              <a:rPr lang="en-US" sz="1800" dirty="0"/>
              <a:t> Award PIs to include ideas on data incompleteness &amp; retention, compare OMOP and FHIR-based data collection.</a:t>
            </a:r>
            <a:endParaRPr lang="en-US" sz="1800" b="1" dirty="0"/>
          </a:p>
          <a:p>
            <a:pPr marL="482600" lvl="0" indent="-285750" algn="l" rtl="0">
              <a:lnSpc>
                <a:spcPct val="115000"/>
              </a:lnSpc>
              <a:spcBef>
                <a:spcPts val="800"/>
              </a:spcBef>
              <a:spcAft>
                <a:spcPts val="0"/>
              </a:spcAft>
              <a:buClr>
                <a:schemeClr val="dk1"/>
              </a:buClr>
              <a:buSzPts val="1700"/>
              <a:buFont typeface="Arial" panose="020B0604020202020204" pitchFamily="34" charset="0"/>
              <a:buChar char="•"/>
            </a:pPr>
            <a:endParaRPr lang="en-US" sz="1700" b="1" dirty="0"/>
          </a:p>
          <a:p>
            <a:pPr marL="482600" lvl="0" indent="-285750" algn="l" rtl="0">
              <a:lnSpc>
                <a:spcPct val="115000"/>
              </a:lnSpc>
              <a:spcBef>
                <a:spcPts val="800"/>
              </a:spcBef>
              <a:spcAft>
                <a:spcPts val="800"/>
              </a:spcAft>
              <a:buClr>
                <a:schemeClr val="dk1"/>
              </a:buClr>
              <a:buSzPts val="1700"/>
              <a:buFont typeface="Arial" panose="020B0604020202020204" pitchFamily="34" charset="0"/>
              <a:buChar char="•"/>
            </a:pPr>
            <a:endParaRPr lang="en-US" sz="1700" b="1" dirty="0"/>
          </a:p>
        </p:txBody>
      </p:sp>
      <p:sp>
        <p:nvSpPr>
          <p:cNvPr id="2" name="Rectangle: Rounded Corners 1">
            <a:extLst>
              <a:ext uri="{FF2B5EF4-FFF2-40B4-BE49-F238E27FC236}">
                <a16:creationId xmlns:a16="http://schemas.microsoft.com/office/drawing/2014/main" id="{4C58594B-3087-453B-9A56-54D4164DB342}"/>
              </a:ext>
            </a:extLst>
          </p:cNvPr>
          <p:cNvSpPr/>
          <p:nvPr/>
        </p:nvSpPr>
        <p:spPr>
          <a:xfrm>
            <a:off x="589890" y="2690951"/>
            <a:ext cx="11131182" cy="1089324"/>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127ab87a029_0_155"/>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1200"/>
              <a:buFont typeface="Arial"/>
              <a:buNone/>
            </a:pPr>
            <a:r>
              <a:rPr lang="en-US" i="1" dirty="0"/>
              <a:t>All of Us </a:t>
            </a:r>
            <a:r>
              <a:rPr lang="en-US" dirty="0"/>
              <a:t>EHR data over time</a:t>
            </a:r>
            <a:endParaRPr dirty="0"/>
          </a:p>
        </p:txBody>
      </p:sp>
      <p:pic>
        <p:nvPicPr>
          <p:cNvPr id="452" name="Google Shape;452;g127ab87a029_0_155"/>
          <p:cNvPicPr preferRelativeResize="0"/>
          <p:nvPr/>
        </p:nvPicPr>
        <p:blipFill rotWithShape="1">
          <a:blip r:embed="rId3">
            <a:alphaModFix/>
          </a:blip>
          <a:srcRect/>
          <a:stretch/>
        </p:blipFill>
        <p:spPr>
          <a:xfrm>
            <a:off x="833475" y="1526100"/>
            <a:ext cx="10423450" cy="4817324"/>
          </a:xfrm>
          <a:prstGeom prst="rect">
            <a:avLst/>
          </a:prstGeom>
          <a:noFill/>
          <a:ln>
            <a:noFill/>
          </a:ln>
        </p:spPr>
      </p:pic>
      <p:sp>
        <p:nvSpPr>
          <p:cNvPr id="4" name="Rectangle: Rounded Corners 3">
            <a:extLst>
              <a:ext uri="{FF2B5EF4-FFF2-40B4-BE49-F238E27FC236}">
                <a16:creationId xmlns:a16="http://schemas.microsoft.com/office/drawing/2014/main" id="{8FB6643B-C323-4978-9DE2-FB81C3C00386}"/>
              </a:ext>
            </a:extLst>
          </p:cNvPr>
          <p:cNvSpPr/>
          <p:nvPr/>
        </p:nvSpPr>
        <p:spPr>
          <a:xfrm>
            <a:off x="9316200" y="2092648"/>
            <a:ext cx="861901" cy="3444086"/>
          </a:xfrm>
          <a:prstGeom prst="round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7379A26-888A-4499-A40E-A390D84DB0BA}"/>
              </a:ext>
            </a:extLst>
          </p:cNvPr>
          <p:cNvSpPr txBox="1"/>
          <p:nvPr/>
        </p:nvSpPr>
        <p:spPr>
          <a:xfrm>
            <a:off x="10588197" y="3636041"/>
            <a:ext cx="1425677" cy="954107"/>
          </a:xfrm>
          <a:prstGeom prst="rect">
            <a:avLst/>
          </a:prstGeom>
          <a:noFill/>
        </p:spPr>
        <p:txBody>
          <a:bodyPr wrap="square" rtlCol="0">
            <a:spAutoFit/>
          </a:bodyPr>
          <a:lstStyle/>
          <a:p>
            <a:r>
              <a:rPr lang="en-US" dirty="0"/>
              <a:t>Artifact of data delivery cycle and possibly Covid</a:t>
            </a:r>
          </a:p>
        </p:txBody>
      </p:sp>
      <p:cxnSp>
        <p:nvCxnSpPr>
          <p:cNvPr id="6" name="Straight Arrow Connector 5">
            <a:extLst>
              <a:ext uri="{FF2B5EF4-FFF2-40B4-BE49-F238E27FC236}">
                <a16:creationId xmlns:a16="http://schemas.microsoft.com/office/drawing/2014/main" id="{E178A5B0-5BA7-4EA9-9B46-F1016058A927}"/>
              </a:ext>
            </a:extLst>
          </p:cNvPr>
          <p:cNvCxnSpPr>
            <a:stCxn id="5" idx="1"/>
          </p:cNvCxnSpPr>
          <p:nvPr/>
        </p:nvCxnSpPr>
        <p:spPr>
          <a:xfrm flipH="1" flipV="1">
            <a:off x="10178103" y="3661841"/>
            <a:ext cx="410094" cy="451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4B22A1-64DC-4474-B1C1-5F93D2C71EC6}"/>
              </a:ext>
            </a:extLst>
          </p:cNvPr>
          <p:cNvSpPr>
            <a:spLocks noGrp="1"/>
          </p:cNvSpPr>
          <p:nvPr>
            <p:ph type="title"/>
          </p:nvPr>
        </p:nvSpPr>
        <p:spPr/>
        <p:txBody>
          <a:bodyPr/>
          <a:lstStyle/>
          <a:p>
            <a:r>
              <a:rPr lang="en-US" i="1" dirty="0"/>
              <a:t>All of Us </a:t>
            </a:r>
            <a:r>
              <a:rPr lang="en-US" dirty="0"/>
              <a:t>EHR data characterization by age group, education, and income</a:t>
            </a:r>
          </a:p>
        </p:txBody>
      </p:sp>
      <p:graphicFrame>
        <p:nvGraphicFramePr>
          <p:cNvPr id="7" name="Table 7">
            <a:extLst>
              <a:ext uri="{FF2B5EF4-FFF2-40B4-BE49-F238E27FC236}">
                <a16:creationId xmlns:a16="http://schemas.microsoft.com/office/drawing/2014/main" id="{74D12F78-CE5A-4374-AB86-F89CDB942666}"/>
              </a:ext>
            </a:extLst>
          </p:cNvPr>
          <p:cNvGraphicFramePr>
            <a:graphicFrameLocks noGrp="1"/>
          </p:cNvGraphicFramePr>
          <p:nvPr>
            <p:extLst>
              <p:ext uri="{D42A27DB-BD31-4B8C-83A1-F6EECF244321}">
                <p14:modId xmlns:p14="http://schemas.microsoft.com/office/powerpoint/2010/main" val="501211693"/>
              </p:ext>
            </p:extLst>
          </p:nvPr>
        </p:nvGraphicFramePr>
        <p:xfrm>
          <a:off x="261275" y="1717040"/>
          <a:ext cx="3668888" cy="3606800"/>
        </p:xfrm>
        <a:graphic>
          <a:graphicData uri="http://schemas.openxmlformats.org/drawingml/2006/table">
            <a:tbl>
              <a:tblPr firstRow="1" bandRow="1">
                <a:tableStyleId>{635F6D23-F8B0-4909-9546-99D8A6640B70}</a:tableStyleId>
              </a:tblPr>
              <a:tblGrid>
                <a:gridCol w="773927">
                  <a:extLst>
                    <a:ext uri="{9D8B030D-6E8A-4147-A177-3AD203B41FA5}">
                      <a16:colId xmlns:a16="http://schemas.microsoft.com/office/drawing/2014/main" val="2039398492"/>
                    </a:ext>
                  </a:extLst>
                </a:gridCol>
                <a:gridCol w="1373890">
                  <a:extLst>
                    <a:ext uri="{9D8B030D-6E8A-4147-A177-3AD203B41FA5}">
                      <a16:colId xmlns:a16="http://schemas.microsoft.com/office/drawing/2014/main" val="257772490"/>
                    </a:ext>
                  </a:extLst>
                </a:gridCol>
                <a:gridCol w="1521071">
                  <a:extLst>
                    <a:ext uri="{9D8B030D-6E8A-4147-A177-3AD203B41FA5}">
                      <a16:colId xmlns:a16="http://schemas.microsoft.com/office/drawing/2014/main" val="2036200418"/>
                    </a:ext>
                  </a:extLst>
                </a:gridCol>
              </a:tblGrid>
              <a:tr h="370840">
                <a:tc>
                  <a:txBody>
                    <a:bodyPr/>
                    <a:lstStyle/>
                    <a:p>
                      <a:pPr algn="ctr"/>
                      <a:r>
                        <a:rPr lang="en-US" sz="1200" dirty="0"/>
                        <a:t>Age group</a:t>
                      </a:r>
                    </a:p>
                  </a:txBody>
                  <a:tcPr/>
                </a:tc>
                <a:tc>
                  <a:txBody>
                    <a:bodyPr/>
                    <a:lstStyle/>
                    <a:p>
                      <a:pPr algn="ctr"/>
                      <a:r>
                        <a:rPr lang="en-US" sz="1200" dirty="0"/>
                        <a:t>% with any EHR data</a:t>
                      </a:r>
                    </a:p>
                  </a:txBody>
                  <a:tcPr/>
                </a:tc>
                <a:tc>
                  <a:txBody>
                    <a:bodyPr/>
                    <a:lstStyle/>
                    <a:p>
                      <a:pPr algn="ctr"/>
                      <a:r>
                        <a:rPr lang="en-US" sz="1200" dirty="0"/>
                        <a:t>% Total All of Us participants with any EHR data</a:t>
                      </a:r>
                      <a:endParaRPr lang="en-US" sz="1200" i="0" dirty="0"/>
                    </a:p>
                  </a:txBody>
                  <a:tcPr/>
                </a:tc>
                <a:extLst>
                  <a:ext uri="{0D108BD9-81ED-4DB2-BD59-A6C34878D82A}">
                    <a16:rowId xmlns:a16="http://schemas.microsoft.com/office/drawing/2014/main" val="3361719971"/>
                  </a:ext>
                </a:extLst>
              </a:tr>
              <a:tr h="370840">
                <a:tc>
                  <a:txBody>
                    <a:bodyPr/>
                    <a:lstStyle/>
                    <a:p>
                      <a:pPr algn="ctr"/>
                      <a:r>
                        <a:rPr lang="en-US" sz="1200" dirty="0"/>
                        <a:t>18-29</a:t>
                      </a:r>
                    </a:p>
                  </a:txBody>
                  <a:tcPr/>
                </a:tc>
                <a:tc>
                  <a:txBody>
                    <a:bodyPr/>
                    <a:lstStyle/>
                    <a:p>
                      <a:pPr algn="ctr"/>
                      <a:r>
                        <a:rPr lang="en-US" sz="1200" dirty="0"/>
                        <a:t>61%</a:t>
                      </a:r>
                    </a:p>
                  </a:txBody>
                  <a:tcPr/>
                </a:tc>
                <a:tc>
                  <a:txBody>
                    <a:bodyPr/>
                    <a:lstStyle/>
                    <a:p>
                      <a:pPr algn="ctr"/>
                      <a:r>
                        <a:rPr lang="en-US" sz="1200" dirty="0"/>
                        <a:t>10%</a:t>
                      </a:r>
                    </a:p>
                  </a:txBody>
                  <a:tcPr/>
                </a:tc>
                <a:extLst>
                  <a:ext uri="{0D108BD9-81ED-4DB2-BD59-A6C34878D82A}">
                    <a16:rowId xmlns:a16="http://schemas.microsoft.com/office/drawing/2014/main" val="2539367826"/>
                  </a:ext>
                </a:extLst>
              </a:tr>
              <a:tr h="370840">
                <a:tc>
                  <a:txBody>
                    <a:bodyPr/>
                    <a:lstStyle/>
                    <a:p>
                      <a:pPr algn="ctr"/>
                      <a:r>
                        <a:rPr lang="en-US" sz="1200" dirty="0"/>
                        <a:t>30-39</a:t>
                      </a:r>
                    </a:p>
                  </a:txBody>
                  <a:tcPr/>
                </a:tc>
                <a:tc>
                  <a:txBody>
                    <a:bodyPr/>
                    <a:lstStyle/>
                    <a:p>
                      <a:pPr algn="ctr"/>
                      <a:r>
                        <a:rPr lang="en-US" sz="1200" dirty="0"/>
                        <a:t>65%</a:t>
                      </a:r>
                    </a:p>
                  </a:txBody>
                  <a:tcPr/>
                </a:tc>
                <a:tc>
                  <a:txBody>
                    <a:bodyPr/>
                    <a:lstStyle/>
                    <a:p>
                      <a:pPr algn="ctr"/>
                      <a:r>
                        <a:rPr lang="en-US" sz="1200" dirty="0"/>
                        <a:t>15%</a:t>
                      </a:r>
                    </a:p>
                  </a:txBody>
                  <a:tcPr/>
                </a:tc>
                <a:extLst>
                  <a:ext uri="{0D108BD9-81ED-4DB2-BD59-A6C34878D82A}">
                    <a16:rowId xmlns:a16="http://schemas.microsoft.com/office/drawing/2014/main" val="1462157850"/>
                  </a:ext>
                </a:extLst>
              </a:tr>
              <a:tr h="370840">
                <a:tc>
                  <a:txBody>
                    <a:bodyPr/>
                    <a:lstStyle/>
                    <a:p>
                      <a:pPr algn="ctr"/>
                      <a:r>
                        <a:rPr lang="en-US" sz="1200" dirty="0"/>
                        <a:t>40-49</a:t>
                      </a:r>
                    </a:p>
                  </a:txBody>
                  <a:tcPr/>
                </a:tc>
                <a:tc>
                  <a:txBody>
                    <a:bodyPr/>
                    <a:lstStyle/>
                    <a:p>
                      <a:pPr algn="ctr"/>
                      <a:r>
                        <a:rPr lang="en-US" sz="1200" dirty="0"/>
                        <a:t>66%</a:t>
                      </a:r>
                    </a:p>
                  </a:txBody>
                  <a:tcPr/>
                </a:tc>
                <a:tc>
                  <a:txBody>
                    <a:bodyPr/>
                    <a:lstStyle/>
                    <a:p>
                      <a:pPr algn="ctr"/>
                      <a:r>
                        <a:rPr lang="en-US" sz="1200" dirty="0"/>
                        <a:t>14%</a:t>
                      </a:r>
                    </a:p>
                  </a:txBody>
                  <a:tcPr/>
                </a:tc>
                <a:extLst>
                  <a:ext uri="{0D108BD9-81ED-4DB2-BD59-A6C34878D82A}">
                    <a16:rowId xmlns:a16="http://schemas.microsoft.com/office/drawing/2014/main" val="3315123294"/>
                  </a:ext>
                </a:extLst>
              </a:tr>
              <a:tr h="370840">
                <a:tc>
                  <a:txBody>
                    <a:bodyPr/>
                    <a:lstStyle/>
                    <a:p>
                      <a:pPr algn="ctr"/>
                      <a:r>
                        <a:rPr lang="en-US" sz="1200" dirty="0"/>
                        <a:t>50-59</a:t>
                      </a:r>
                    </a:p>
                  </a:txBody>
                  <a:tcPr/>
                </a:tc>
                <a:tc>
                  <a:txBody>
                    <a:bodyPr/>
                    <a:lstStyle/>
                    <a:p>
                      <a:pPr algn="ctr"/>
                      <a:r>
                        <a:rPr lang="en-US" sz="1200" dirty="0"/>
                        <a:t>69%</a:t>
                      </a:r>
                    </a:p>
                  </a:txBody>
                  <a:tcPr/>
                </a:tc>
                <a:tc>
                  <a:txBody>
                    <a:bodyPr/>
                    <a:lstStyle/>
                    <a:p>
                      <a:pPr algn="ctr"/>
                      <a:r>
                        <a:rPr lang="en-US" sz="1200" dirty="0"/>
                        <a:t>20%</a:t>
                      </a:r>
                    </a:p>
                  </a:txBody>
                  <a:tcPr/>
                </a:tc>
                <a:extLst>
                  <a:ext uri="{0D108BD9-81ED-4DB2-BD59-A6C34878D82A}">
                    <a16:rowId xmlns:a16="http://schemas.microsoft.com/office/drawing/2014/main" val="1950911308"/>
                  </a:ext>
                </a:extLst>
              </a:tr>
              <a:tr h="370840">
                <a:tc>
                  <a:txBody>
                    <a:bodyPr/>
                    <a:lstStyle/>
                    <a:p>
                      <a:pPr algn="ctr"/>
                      <a:r>
                        <a:rPr lang="en-US" sz="1200" dirty="0"/>
                        <a:t>60-69</a:t>
                      </a:r>
                    </a:p>
                  </a:txBody>
                  <a:tcPr/>
                </a:tc>
                <a:tc>
                  <a:txBody>
                    <a:bodyPr/>
                    <a:lstStyle/>
                    <a:p>
                      <a:pPr algn="ctr"/>
                      <a:r>
                        <a:rPr lang="en-US" sz="1200" dirty="0"/>
                        <a:t>70%</a:t>
                      </a:r>
                    </a:p>
                  </a:txBody>
                  <a:tcPr/>
                </a:tc>
                <a:tc>
                  <a:txBody>
                    <a:bodyPr/>
                    <a:lstStyle/>
                    <a:p>
                      <a:pPr algn="ctr"/>
                      <a:r>
                        <a:rPr lang="en-US" sz="1200" dirty="0"/>
                        <a:t>22%</a:t>
                      </a:r>
                    </a:p>
                  </a:txBody>
                  <a:tcPr/>
                </a:tc>
                <a:extLst>
                  <a:ext uri="{0D108BD9-81ED-4DB2-BD59-A6C34878D82A}">
                    <a16:rowId xmlns:a16="http://schemas.microsoft.com/office/drawing/2014/main" val="2868067465"/>
                  </a:ext>
                </a:extLst>
              </a:tr>
              <a:tr h="370840">
                <a:tc>
                  <a:txBody>
                    <a:bodyPr/>
                    <a:lstStyle/>
                    <a:p>
                      <a:pPr algn="ctr"/>
                      <a:r>
                        <a:rPr lang="en-US" sz="1200" dirty="0"/>
                        <a:t>70-79</a:t>
                      </a:r>
                    </a:p>
                  </a:txBody>
                  <a:tcPr/>
                </a:tc>
                <a:tc>
                  <a:txBody>
                    <a:bodyPr/>
                    <a:lstStyle/>
                    <a:p>
                      <a:pPr algn="ctr"/>
                      <a:r>
                        <a:rPr lang="en-US" sz="1200" dirty="0"/>
                        <a:t>71%</a:t>
                      </a:r>
                    </a:p>
                  </a:txBody>
                  <a:tcPr/>
                </a:tc>
                <a:tc>
                  <a:txBody>
                    <a:bodyPr/>
                    <a:lstStyle/>
                    <a:p>
                      <a:pPr algn="ctr"/>
                      <a:r>
                        <a:rPr lang="en-US" sz="1200" dirty="0"/>
                        <a:t>14%</a:t>
                      </a:r>
                    </a:p>
                  </a:txBody>
                  <a:tcPr/>
                </a:tc>
                <a:extLst>
                  <a:ext uri="{0D108BD9-81ED-4DB2-BD59-A6C34878D82A}">
                    <a16:rowId xmlns:a16="http://schemas.microsoft.com/office/drawing/2014/main" val="2067217345"/>
                  </a:ext>
                </a:extLst>
              </a:tr>
              <a:tr h="370840">
                <a:tc>
                  <a:txBody>
                    <a:bodyPr/>
                    <a:lstStyle/>
                    <a:p>
                      <a:pPr algn="ctr"/>
                      <a:r>
                        <a:rPr lang="en-US" sz="1200" dirty="0"/>
                        <a:t>80-89</a:t>
                      </a:r>
                    </a:p>
                  </a:txBody>
                  <a:tcPr/>
                </a:tc>
                <a:tc>
                  <a:txBody>
                    <a:bodyPr/>
                    <a:lstStyle/>
                    <a:p>
                      <a:pPr algn="ctr"/>
                      <a:r>
                        <a:rPr lang="en-US" sz="1200" dirty="0"/>
                        <a:t>76%</a:t>
                      </a:r>
                    </a:p>
                  </a:txBody>
                  <a:tcPr/>
                </a:tc>
                <a:tc>
                  <a:txBody>
                    <a:bodyPr/>
                    <a:lstStyle/>
                    <a:p>
                      <a:pPr algn="ctr"/>
                      <a:r>
                        <a:rPr lang="en-US" sz="1200" dirty="0"/>
                        <a:t>4%</a:t>
                      </a:r>
                    </a:p>
                  </a:txBody>
                  <a:tcPr/>
                </a:tc>
                <a:extLst>
                  <a:ext uri="{0D108BD9-81ED-4DB2-BD59-A6C34878D82A}">
                    <a16:rowId xmlns:a16="http://schemas.microsoft.com/office/drawing/2014/main" val="771258830"/>
                  </a:ext>
                </a:extLst>
              </a:tr>
              <a:tr h="370840">
                <a:tc>
                  <a:txBody>
                    <a:bodyPr/>
                    <a:lstStyle/>
                    <a:p>
                      <a:pPr algn="ctr"/>
                      <a:r>
                        <a:rPr lang="en-US" sz="1200" dirty="0"/>
                        <a:t>90+</a:t>
                      </a:r>
                    </a:p>
                  </a:txBody>
                  <a:tcPr/>
                </a:tc>
                <a:tc>
                  <a:txBody>
                    <a:bodyPr/>
                    <a:lstStyle/>
                    <a:p>
                      <a:pPr algn="ctr"/>
                      <a:r>
                        <a:rPr lang="en-US" sz="1200" dirty="0"/>
                        <a:t>75%</a:t>
                      </a:r>
                    </a:p>
                  </a:txBody>
                  <a:tcPr/>
                </a:tc>
                <a:tc>
                  <a:txBody>
                    <a:bodyPr/>
                    <a:lstStyle/>
                    <a:p>
                      <a:pPr algn="ctr"/>
                      <a:r>
                        <a:rPr lang="en-US" sz="1200" dirty="0"/>
                        <a:t>&lt;1%</a:t>
                      </a:r>
                    </a:p>
                  </a:txBody>
                  <a:tcPr/>
                </a:tc>
                <a:extLst>
                  <a:ext uri="{0D108BD9-81ED-4DB2-BD59-A6C34878D82A}">
                    <a16:rowId xmlns:a16="http://schemas.microsoft.com/office/drawing/2014/main" val="4010330833"/>
                  </a:ext>
                </a:extLst>
              </a:tr>
            </a:tbl>
          </a:graphicData>
        </a:graphic>
      </p:graphicFrame>
      <p:graphicFrame>
        <p:nvGraphicFramePr>
          <p:cNvPr id="8" name="Table 7">
            <a:extLst>
              <a:ext uri="{FF2B5EF4-FFF2-40B4-BE49-F238E27FC236}">
                <a16:creationId xmlns:a16="http://schemas.microsoft.com/office/drawing/2014/main" id="{1546425C-D1D8-4F0B-9D0B-163CD8B9D9B5}"/>
              </a:ext>
            </a:extLst>
          </p:cNvPr>
          <p:cNvGraphicFramePr>
            <a:graphicFrameLocks noGrp="1"/>
          </p:cNvGraphicFramePr>
          <p:nvPr>
            <p:extLst>
              <p:ext uri="{D42A27DB-BD31-4B8C-83A1-F6EECF244321}">
                <p14:modId xmlns:p14="http://schemas.microsoft.com/office/powerpoint/2010/main" val="3184225934"/>
              </p:ext>
            </p:extLst>
          </p:nvPr>
        </p:nvGraphicFramePr>
        <p:xfrm>
          <a:off x="4077145" y="1717040"/>
          <a:ext cx="4046955" cy="3962400"/>
        </p:xfrm>
        <a:graphic>
          <a:graphicData uri="http://schemas.openxmlformats.org/drawingml/2006/table">
            <a:tbl>
              <a:tblPr firstRow="1" bandRow="1">
                <a:tableStyleId>{635F6D23-F8B0-4909-9546-99D8A6640B70}</a:tableStyleId>
              </a:tblPr>
              <a:tblGrid>
                <a:gridCol w="1505991">
                  <a:extLst>
                    <a:ext uri="{9D8B030D-6E8A-4147-A177-3AD203B41FA5}">
                      <a16:colId xmlns:a16="http://schemas.microsoft.com/office/drawing/2014/main" val="2039398492"/>
                    </a:ext>
                  </a:extLst>
                </a:gridCol>
                <a:gridCol w="1154101">
                  <a:extLst>
                    <a:ext uri="{9D8B030D-6E8A-4147-A177-3AD203B41FA5}">
                      <a16:colId xmlns:a16="http://schemas.microsoft.com/office/drawing/2014/main" val="257772490"/>
                    </a:ext>
                  </a:extLst>
                </a:gridCol>
                <a:gridCol w="1386863">
                  <a:extLst>
                    <a:ext uri="{9D8B030D-6E8A-4147-A177-3AD203B41FA5}">
                      <a16:colId xmlns:a16="http://schemas.microsoft.com/office/drawing/2014/main" val="2036200418"/>
                    </a:ext>
                  </a:extLst>
                </a:gridCol>
              </a:tblGrid>
              <a:tr h="370840">
                <a:tc>
                  <a:txBody>
                    <a:bodyPr/>
                    <a:lstStyle/>
                    <a:p>
                      <a:pPr algn="ctr"/>
                      <a:r>
                        <a:rPr lang="en-US" sz="1200" dirty="0"/>
                        <a:t>Level of education</a:t>
                      </a:r>
                    </a:p>
                    <a:p>
                      <a:pPr algn="ctr"/>
                      <a:endParaRPr lang="en-US" sz="1200" dirty="0"/>
                    </a:p>
                  </a:txBody>
                  <a:tcPr/>
                </a:tc>
                <a:tc>
                  <a:txBody>
                    <a:bodyPr/>
                    <a:lstStyle/>
                    <a:p>
                      <a:pPr algn="ctr"/>
                      <a:r>
                        <a:rPr lang="en-US" sz="1200" dirty="0"/>
                        <a:t>% with any EHR data</a:t>
                      </a:r>
                    </a:p>
                  </a:txBody>
                  <a:tcPr/>
                </a:tc>
                <a:tc>
                  <a:txBody>
                    <a:bodyPr/>
                    <a:lstStyle/>
                    <a:p>
                      <a:pPr algn="ctr"/>
                      <a:r>
                        <a:rPr lang="en-US" sz="1200" dirty="0"/>
                        <a:t>% Total All of Us participants with any EHR data</a:t>
                      </a:r>
                      <a:endParaRPr lang="en-US" sz="1200" i="0" dirty="0"/>
                    </a:p>
                  </a:txBody>
                  <a:tcPr/>
                </a:tc>
                <a:extLst>
                  <a:ext uri="{0D108BD9-81ED-4DB2-BD59-A6C34878D82A}">
                    <a16:rowId xmlns:a16="http://schemas.microsoft.com/office/drawing/2014/main" val="3361719971"/>
                  </a:ext>
                </a:extLst>
              </a:tr>
              <a:tr h="370840">
                <a:tc>
                  <a:txBody>
                    <a:bodyPr/>
                    <a:lstStyle/>
                    <a:p>
                      <a:pPr algn="ctr"/>
                      <a:r>
                        <a:rPr lang="en-US" sz="1200" dirty="0"/>
                        <a:t>Never attended school</a:t>
                      </a:r>
                    </a:p>
                  </a:txBody>
                  <a:tcPr/>
                </a:tc>
                <a:tc>
                  <a:txBody>
                    <a:bodyPr/>
                    <a:lstStyle/>
                    <a:p>
                      <a:pPr algn="ctr"/>
                      <a:r>
                        <a:rPr lang="en-US" sz="1200" dirty="0"/>
                        <a:t>70%</a:t>
                      </a:r>
                    </a:p>
                  </a:txBody>
                  <a:tcPr/>
                </a:tc>
                <a:tc>
                  <a:txBody>
                    <a:bodyPr/>
                    <a:lstStyle/>
                    <a:p>
                      <a:pPr algn="ctr"/>
                      <a:r>
                        <a:rPr lang="en-US" sz="1200" dirty="0"/>
                        <a:t>-</a:t>
                      </a:r>
                    </a:p>
                  </a:txBody>
                  <a:tcPr/>
                </a:tc>
                <a:extLst>
                  <a:ext uri="{0D108BD9-81ED-4DB2-BD59-A6C34878D82A}">
                    <a16:rowId xmlns:a16="http://schemas.microsoft.com/office/drawing/2014/main" val="1603899346"/>
                  </a:ext>
                </a:extLst>
              </a:tr>
              <a:tr h="370840">
                <a:tc>
                  <a:txBody>
                    <a:bodyPr/>
                    <a:lstStyle/>
                    <a:p>
                      <a:pPr algn="ctr"/>
                      <a:r>
                        <a:rPr lang="en-US" sz="1200" dirty="0"/>
                        <a:t>1-4 yr of education</a:t>
                      </a:r>
                    </a:p>
                  </a:txBody>
                  <a:tcPr/>
                </a:tc>
                <a:tc>
                  <a:txBody>
                    <a:bodyPr/>
                    <a:lstStyle/>
                    <a:p>
                      <a:pPr algn="ctr"/>
                      <a:r>
                        <a:rPr lang="en-US" sz="1200" dirty="0"/>
                        <a:t>72%</a:t>
                      </a:r>
                    </a:p>
                  </a:txBody>
                  <a:tcPr/>
                </a:tc>
                <a:tc>
                  <a:txBody>
                    <a:bodyPr/>
                    <a:lstStyle/>
                    <a:p>
                      <a:pPr algn="ctr"/>
                      <a:r>
                        <a:rPr lang="en-US" sz="1200" dirty="0"/>
                        <a:t>-</a:t>
                      </a:r>
                    </a:p>
                  </a:txBody>
                  <a:tcPr/>
                </a:tc>
                <a:extLst>
                  <a:ext uri="{0D108BD9-81ED-4DB2-BD59-A6C34878D82A}">
                    <a16:rowId xmlns:a16="http://schemas.microsoft.com/office/drawing/2014/main" val="1462157850"/>
                  </a:ext>
                </a:extLst>
              </a:tr>
              <a:tr h="370840">
                <a:tc>
                  <a:txBody>
                    <a:bodyPr/>
                    <a:lstStyle/>
                    <a:p>
                      <a:pPr algn="ctr"/>
                      <a:r>
                        <a:rPr lang="en-US" sz="1200" dirty="0"/>
                        <a:t>5-8 yr of education</a:t>
                      </a:r>
                    </a:p>
                  </a:txBody>
                  <a:tcPr/>
                </a:tc>
                <a:tc>
                  <a:txBody>
                    <a:bodyPr/>
                    <a:lstStyle/>
                    <a:p>
                      <a:pPr algn="ctr"/>
                      <a:r>
                        <a:rPr lang="en-US" sz="1200" dirty="0"/>
                        <a:t>74%</a:t>
                      </a:r>
                    </a:p>
                  </a:txBody>
                  <a:tcPr/>
                </a:tc>
                <a:tc>
                  <a:txBody>
                    <a:bodyPr/>
                    <a:lstStyle/>
                    <a:p>
                      <a:pPr algn="ctr"/>
                      <a:r>
                        <a:rPr lang="en-US" sz="1200" dirty="0"/>
                        <a:t>2.5%</a:t>
                      </a:r>
                    </a:p>
                  </a:txBody>
                  <a:tcPr/>
                </a:tc>
                <a:extLst>
                  <a:ext uri="{0D108BD9-81ED-4DB2-BD59-A6C34878D82A}">
                    <a16:rowId xmlns:a16="http://schemas.microsoft.com/office/drawing/2014/main" val="3315123294"/>
                  </a:ext>
                </a:extLst>
              </a:tr>
              <a:tr h="370840">
                <a:tc>
                  <a:txBody>
                    <a:bodyPr/>
                    <a:lstStyle/>
                    <a:p>
                      <a:pPr algn="ctr"/>
                      <a:r>
                        <a:rPr lang="en-US" sz="1200" dirty="0"/>
                        <a:t>9-11 yr of education</a:t>
                      </a:r>
                    </a:p>
                  </a:txBody>
                  <a:tcPr/>
                </a:tc>
                <a:tc>
                  <a:txBody>
                    <a:bodyPr/>
                    <a:lstStyle/>
                    <a:p>
                      <a:pPr algn="ctr"/>
                      <a:r>
                        <a:rPr lang="en-US" sz="1200" dirty="0"/>
                        <a:t>74%</a:t>
                      </a:r>
                    </a:p>
                  </a:txBody>
                  <a:tcPr/>
                </a:tc>
                <a:tc>
                  <a:txBody>
                    <a:bodyPr/>
                    <a:lstStyle/>
                    <a:p>
                      <a:pPr algn="ctr"/>
                      <a:r>
                        <a:rPr lang="en-US" sz="1200" dirty="0"/>
                        <a:t>7%</a:t>
                      </a:r>
                    </a:p>
                  </a:txBody>
                  <a:tcPr/>
                </a:tc>
                <a:extLst>
                  <a:ext uri="{0D108BD9-81ED-4DB2-BD59-A6C34878D82A}">
                    <a16:rowId xmlns:a16="http://schemas.microsoft.com/office/drawing/2014/main" val="1950911308"/>
                  </a:ext>
                </a:extLst>
              </a:tr>
              <a:tr h="370840">
                <a:tc>
                  <a:txBody>
                    <a:bodyPr/>
                    <a:lstStyle/>
                    <a:p>
                      <a:pPr algn="ctr"/>
                      <a:r>
                        <a:rPr lang="en-US" sz="1200" dirty="0"/>
                        <a:t>12 yr or GED</a:t>
                      </a:r>
                    </a:p>
                  </a:txBody>
                  <a:tcPr/>
                </a:tc>
                <a:tc>
                  <a:txBody>
                    <a:bodyPr/>
                    <a:lstStyle/>
                    <a:p>
                      <a:pPr algn="ctr"/>
                      <a:r>
                        <a:rPr lang="en-US" sz="1200" dirty="0"/>
                        <a:t>73%</a:t>
                      </a:r>
                    </a:p>
                  </a:txBody>
                  <a:tcPr/>
                </a:tc>
                <a:tc>
                  <a:txBody>
                    <a:bodyPr/>
                    <a:lstStyle/>
                    <a:p>
                      <a:pPr algn="ctr"/>
                      <a:r>
                        <a:rPr lang="en-US" sz="1200" dirty="0"/>
                        <a:t>21%</a:t>
                      </a:r>
                    </a:p>
                  </a:txBody>
                  <a:tcPr/>
                </a:tc>
                <a:extLst>
                  <a:ext uri="{0D108BD9-81ED-4DB2-BD59-A6C34878D82A}">
                    <a16:rowId xmlns:a16="http://schemas.microsoft.com/office/drawing/2014/main" val="2868067465"/>
                  </a:ext>
                </a:extLst>
              </a:tr>
              <a:tr h="370840">
                <a:tc>
                  <a:txBody>
                    <a:bodyPr/>
                    <a:lstStyle/>
                    <a:p>
                      <a:pPr algn="ctr"/>
                      <a:r>
                        <a:rPr lang="en-US" sz="1200" dirty="0"/>
                        <a:t>College 1-3 yr</a:t>
                      </a:r>
                    </a:p>
                  </a:txBody>
                  <a:tcPr/>
                </a:tc>
                <a:tc>
                  <a:txBody>
                    <a:bodyPr/>
                    <a:lstStyle/>
                    <a:p>
                      <a:pPr algn="ctr"/>
                      <a:r>
                        <a:rPr lang="en-US" sz="1200" dirty="0"/>
                        <a:t>69%</a:t>
                      </a:r>
                    </a:p>
                  </a:txBody>
                  <a:tcPr/>
                </a:tc>
                <a:tc>
                  <a:txBody>
                    <a:bodyPr/>
                    <a:lstStyle/>
                    <a:p>
                      <a:pPr algn="ctr"/>
                      <a:r>
                        <a:rPr lang="en-US" sz="1200" dirty="0"/>
                        <a:t>26%</a:t>
                      </a:r>
                    </a:p>
                  </a:txBody>
                  <a:tcPr/>
                </a:tc>
                <a:extLst>
                  <a:ext uri="{0D108BD9-81ED-4DB2-BD59-A6C34878D82A}">
                    <a16:rowId xmlns:a16="http://schemas.microsoft.com/office/drawing/2014/main" val="2067217345"/>
                  </a:ext>
                </a:extLst>
              </a:tr>
              <a:tr h="370840">
                <a:tc>
                  <a:txBody>
                    <a:bodyPr/>
                    <a:lstStyle/>
                    <a:p>
                      <a:pPr algn="ctr"/>
                      <a:r>
                        <a:rPr lang="en-US" sz="1200" dirty="0"/>
                        <a:t>College Graduate</a:t>
                      </a:r>
                    </a:p>
                  </a:txBody>
                  <a:tcPr/>
                </a:tc>
                <a:tc>
                  <a:txBody>
                    <a:bodyPr/>
                    <a:lstStyle/>
                    <a:p>
                      <a:pPr algn="ctr"/>
                      <a:r>
                        <a:rPr lang="en-US" sz="1200" dirty="0"/>
                        <a:t>65%</a:t>
                      </a:r>
                    </a:p>
                  </a:txBody>
                  <a:tcPr/>
                </a:tc>
                <a:tc>
                  <a:txBody>
                    <a:bodyPr/>
                    <a:lstStyle/>
                    <a:p>
                      <a:pPr algn="ctr"/>
                      <a:r>
                        <a:rPr lang="en-US" sz="1200" dirty="0"/>
                        <a:t>21%</a:t>
                      </a:r>
                    </a:p>
                  </a:txBody>
                  <a:tcPr/>
                </a:tc>
                <a:extLst>
                  <a:ext uri="{0D108BD9-81ED-4DB2-BD59-A6C34878D82A}">
                    <a16:rowId xmlns:a16="http://schemas.microsoft.com/office/drawing/2014/main" val="771258830"/>
                  </a:ext>
                </a:extLst>
              </a:tr>
              <a:tr h="370840">
                <a:tc>
                  <a:txBody>
                    <a:bodyPr/>
                    <a:lstStyle/>
                    <a:p>
                      <a:pPr algn="ctr"/>
                      <a:r>
                        <a:rPr lang="en-US" sz="1200" dirty="0"/>
                        <a:t>Advanced degree</a:t>
                      </a:r>
                    </a:p>
                  </a:txBody>
                  <a:tcPr/>
                </a:tc>
                <a:tc>
                  <a:txBody>
                    <a:bodyPr/>
                    <a:lstStyle/>
                    <a:p>
                      <a:pPr algn="ctr"/>
                      <a:r>
                        <a:rPr lang="en-US" sz="1200" dirty="0"/>
                        <a:t>62%</a:t>
                      </a:r>
                    </a:p>
                  </a:txBody>
                  <a:tcPr/>
                </a:tc>
                <a:tc>
                  <a:txBody>
                    <a:bodyPr/>
                    <a:lstStyle/>
                    <a:p>
                      <a:pPr algn="ctr"/>
                      <a:r>
                        <a:rPr lang="en-US" sz="1200" dirty="0"/>
                        <a:t>19%</a:t>
                      </a:r>
                    </a:p>
                  </a:txBody>
                  <a:tcPr/>
                </a:tc>
                <a:extLst>
                  <a:ext uri="{0D108BD9-81ED-4DB2-BD59-A6C34878D82A}">
                    <a16:rowId xmlns:a16="http://schemas.microsoft.com/office/drawing/2014/main" val="4010330833"/>
                  </a:ext>
                </a:extLst>
              </a:tr>
            </a:tbl>
          </a:graphicData>
        </a:graphic>
      </p:graphicFrame>
      <p:sp>
        <p:nvSpPr>
          <p:cNvPr id="9" name="TextBox 8">
            <a:extLst>
              <a:ext uri="{FF2B5EF4-FFF2-40B4-BE49-F238E27FC236}">
                <a16:creationId xmlns:a16="http://schemas.microsoft.com/office/drawing/2014/main" id="{F49F3793-2767-404C-8778-A1677064CC91}"/>
              </a:ext>
            </a:extLst>
          </p:cNvPr>
          <p:cNvSpPr txBox="1"/>
          <p:nvPr/>
        </p:nvSpPr>
        <p:spPr>
          <a:xfrm>
            <a:off x="1570575" y="1380271"/>
            <a:ext cx="1050288" cy="307777"/>
          </a:xfrm>
          <a:prstGeom prst="rect">
            <a:avLst/>
          </a:prstGeom>
          <a:noFill/>
        </p:spPr>
        <p:txBody>
          <a:bodyPr wrap="none" rtlCol="0">
            <a:spAutoFit/>
          </a:bodyPr>
          <a:lstStyle/>
          <a:p>
            <a:r>
              <a:rPr lang="en-US" dirty="0"/>
              <a:t>Age Group</a:t>
            </a:r>
          </a:p>
        </p:txBody>
      </p:sp>
      <p:sp>
        <p:nvSpPr>
          <p:cNvPr id="10" name="TextBox 9">
            <a:extLst>
              <a:ext uri="{FF2B5EF4-FFF2-40B4-BE49-F238E27FC236}">
                <a16:creationId xmlns:a16="http://schemas.microsoft.com/office/drawing/2014/main" id="{B456D5EC-4BBA-441A-A56D-8C5BB2A28B2C}"/>
              </a:ext>
            </a:extLst>
          </p:cNvPr>
          <p:cNvSpPr txBox="1"/>
          <p:nvPr/>
        </p:nvSpPr>
        <p:spPr>
          <a:xfrm>
            <a:off x="5609942" y="1409263"/>
            <a:ext cx="981359" cy="307777"/>
          </a:xfrm>
          <a:prstGeom prst="rect">
            <a:avLst/>
          </a:prstGeom>
          <a:noFill/>
        </p:spPr>
        <p:txBody>
          <a:bodyPr wrap="none" rtlCol="0">
            <a:spAutoFit/>
          </a:bodyPr>
          <a:lstStyle/>
          <a:p>
            <a:r>
              <a:rPr lang="en-US" dirty="0"/>
              <a:t>Education</a:t>
            </a:r>
          </a:p>
        </p:txBody>
      </p:sp>
      <p:graphicFrame>
        <p:nvGraphicFramePr>
          <p:cNvPr id="13" name="Table 7">
            <a:extLst>
              <a:ext uri="{FF2B5EF4-FFF2-40B4-BE49-F238E27FC236}">
                <a16:creationId xmlns:a16="http://schemas.microsoft.com/office/drawing/2014/main" id="{93EDF43B-3ACA-4DE0-A3D4-B6AC3261CB88}"/>
              </a:ext>
            </a:extLst>
          </p:cNvPr>
          <p:cNvGraphicFramePr>
            <a:graphicFrameLocks noGrp="1"/>
          </p:cNvGraphicFramePr>
          <p:nvPr>
            <p:extLst>
              <p:ext uri="{D42A27DB-BD31-4B8C-83A1-F6EECF244321}">
                <p14:modId xmlns:p14="http://schemas.microsoft.com/office/powerpoint/2010/main" val="2906037948"/>
              </p:ext>
            </p:extLst>
          </p:nvPr>
        </p:nvGraphicFramePr>
        <p:xfrm>
          <a:off x="8338474" y="1734624"/>
          <a:ext cx="3668888" cy="4348480"/>
        </p:xfrm>
        <a:graphic>
          <a:graphicData uri="http://schemas.openxmlformats.org/drawingml/2006/table">
            <a:tbl>
              <a:tblPr firstRow="1" bandRow="1">
                <a:tableStyleId>{635F6D23-F8B0-4909-9546-99D8A6640B70}</a:tableStyleId>
              </a:tblPr>
              <a:tblGrid>
                <a:gridCol w="1122049">
                  <a:extLst>
                    <a:ext uri="{9D8B030D-6E8A-4147-A177-3AD203B41FA5}">
                      <a16:colId xmlns:a16="http://schemas.microsoft.com/office/drawing/2014/main" val="2039398492"/>
                    </a:ext>
                  </a:extLst>
                </a:gridCol>
                <a:gridCol w="1025768">
                  <a:extLst>
                    <a:ext uri="{9D8B030D-6E8A-4147-A177-3AD203B41FA5}">
                      <a16:colId xmlns:a16="http://schemas.microsoft.com/office/drawing/2014/main" val="257772490"/>
                    </a:ext>
                  </a:extLst>
                </a:gridCol>
                <a:gridCol w="1521071">
                  <a:extLst>
                    <a:ext uri="{9D8B030D-6E8A-4147-A177-3AD203B41FA5}">
                      <a16:colId xmlns:a16="http://schemas.microsoft.com/office/drawing/2014/main" val="2036200418"/>
                    </a:ext>
                  </a:extLst>
                </a:gridCol>
              </a:tblGrid>
              <a:tr h="370840">
                <a:tc>
                  <a:txBody>
                    <a:bodyPr/>
                    <a:lstStyle/>
                    <a:p>
                      <a:pPr algn="ctr"/>
                      <a:r>
                        <a:rPr lang="en-US" sz="1200" dirty="0"/>
                        <a:t>Income Level</a:t>
                      </a:r>
                    </a:p>
                  </a:txBody>
                  <a:tcPr/>
                </a:tc>
                <a:tc>
                  <a:txBody>
                    <a:bodyPr/>
                    <a:lstStyle/>
                    <a:p>
                      <a:pPr algn="ctr"/>
                      <a:r>
                        <a:rPr lang="en-US" sz="1200" dirty="0"/>
                        <a:t>% with any EHR data</a:t>
                      </a:r>
                    </a:p>
                  </a:txBody>
                  <a:tcPr/>
                </a:tc>
                <a:tc>
                  <a:txBody>
                    <a:bodyPr/>
                    <a:lstStyle/>
                    <a:p>
                      <a:pPr algn="ctr"/>
                      <a:r>
                        <a:rPr lang="en-US" sz="1200" dirty="0"/>
                        <a:t>% Total All of Us participants with any EHR data</a:t>
                      </a:r>
                      <a:endParaRPr lang="en-US" sz="1200" i="0" dirty="0"/>
                    </a:p>
                  </a:txBody>
                  <a:tcPr/>
                </a:tc>
                <a:extLst>
                  <a:ext uri="{0D108BD9-81ED-4DB2-BD59-A6C34878D82A}">
                    <a16:rowId xmlns:a16="http://schemas.microsoft.com/office/drawing/2014/main" val="3361719971"/>
                  </a:ext>
                </a:extLst>
              </a:tr>
              <a:tr h="370840">
                <a:tc>
                  <a:txBody>
                    <a:bodyPr/>
                    <a:lstStyle/>
                    <a:p>
                      <a:pPr algn="ctr"/>
                      <a:r>
                        <a:rPr lang="en-US" sz="1200" dirty="0"/>
                        <a:t>&lt;10k</a:t>
                      </a:r>
                    </a:p>
                  </a:txBody>
                  <a:tcPr/>
                </a:tc>
                <a:tc>
                  <a:txBody>
                    <a:bodyPr/>
                    <a:lstStyle/>
                    <a:p>
                      <a:pPr algn="ctr"/>
                      <a:r>
                        <a:rPr lang="en-US" sz="1200" dirty="0"/>
                        <a:t>72%</a:t>
                      </a:r>
                    </a:p>
                  </a:txBody>
                  <a:tcPr/>
                </a:tc>
                <a:tc>
                  <a:txBody>
                    <a:bodyPr/>
                    <a:lstStyle/>
                    <a:p>
                      <a:pPr algn="ctr"/>
                      <a:r>
                        <a:rPr lang="en-US" sz="1200" dirty="0"/>
                        <a:t>16%</a:t>
                      </a:r>
                    </a:p>
                  </a:txBody>
                  <a:tcPr/>
                </a:tc>
                <a:extLst>
                  <a:ext uri="{0D108BD9-81ED-4DB2-BD59-A6C34878D82A}">
                    <a16:rowId xmlns:a16="http://schemas.microsoft.com/office/drawing/2014/main" val="2539367826"/>
                  </a:ext>
                </a:extLst>
              </a:tr>
              <a:tr h="370840">
                <a:tc>
                  <a:txBody>
                    <a:bodyPr/>
                    <a:lstStyle/>
                    <a:p>
                      <a:pPr algn="ctr"/>
                      <a:r>
                        <a:rPr lang="en-US" sz="1200" dirty="0"/>
                        <a:t>10-25k</a:t>
                      </a:r>
                    </a:p>
                  </a:txBody>
                  <a:tcPr/>
                </a:tc>
                <a:tc>
                  <a:txBody>
                    <a:bodyPr/>
                    <a:lstStyle/>
                    <a:p>
                      <a:pPr algn="ctr"/>
                      <a:r>
                        <a:rPr lang="en-US" sz="1200" dirty="0"/>
                        <a:t>71%</a:t>
                      </a:r>
                    </a:p>
                  </a:txBody>
                  <a:tcPr/>
                </a:tc>
                <a:tc>
                  <a:txBody>
                    <a:bodyPr/>
                    <a:lstStyle/>
                    <a:p>
                      <a:pPr algn="ctr"/>
                      <a:r>
                        <a:rPr lang="en-US" sz="1200" dirty="0"/>
                        <a:t>13%</a:t>
                      </a:r>
                    </a:p>
                  </a:txBody>
                  <a:tcPr/>
                </a:tc>
                <a:extLst>
                  <a:ext uri="{0D108BD9-81ED-4DB2-BD59-A6C34878D82A}">
                    <a16:rowId xmlns:a16="http://schemas.microsoft.com/office/drawing/2014/main" val="1462157850"/>
                  </a:ext>
                </a:extLst>
              </a:tr>
              <a:tr h="370840">
                <a:tc>
                  <a:txBody>
                    <a:bodyPr/>
                    <a:lstStyle/>
                    <a:p>
                      <a:pPr algn="ctr"/>
                      <a:r>
                        <a:rPr lang="en-US" sz="1200" dirty="0"/>
                        <a:t>25-35k</a:t>
                      </a:r>
                    </a:p>
                  </a:txBody>
                  <a:tcPr/>
                </a:tc>
                <a:tc>
                  <a:txBody>
                    <a:bodyPr/>
                    <a:lstStyle/>
                    <a:p>
                      <a:pPr algn="ctr"/>
                      <a:r>
                        <a:rPr lang="en-US" sz="1200" dirty="0"/>
                        <a:t>68%</a:t>
                      </a:r>
                    </a:p>
                  </a:txBody>
                  <a:tcPr/>
                </a:tc>
                <a:tc>
                  <a:txBody>
                    <a:bodyPr/>
                    <a:lstStyle/>
                    <a:p>
                      <a:pPr algn="ctr"/>
                      <a:r>
                        <a:rPr lang="en-US" sz="1200" dirty="0"/>
                        <a:t>7%</a:t>
                      </a:r>
                    </a:p>
                  </a:txBody>
                  <a:tcPr/>
                </a:tc>
                <a:extLst>
                  <a:ext uri="{0D108BD9-81ED-4DB2-BD59-A6C34878D82A}">
                    <a16:rowId xmlns:a16="http://schemas.microsoft.com/office/drawing/2014/main" val="3315123294"/>
                  </a:ext>
                </a:extLst>
              </a:tr>
              <a:tr h="370840">
                <a:tc>
                  <a:txBody>
                    <a:bodyPr/>
                    <a:lstStyle/>
                    <a:p>
                      <a:pPr algn="ctr"/>
                      <a:r>
                        <a:rPr lang="en-US" sz="1200" dirty="0"/>
                        <a:t>35-50k</a:t>
                      </a:r>
                    </a:p>
                  </a:txBody>
                  <a:tcPr/>
                </a:tc>
                <a:tc>
                  <a:txBody>
                    <a:bodyPr/>
                    <a:lstStyle/>
                    <a:p>
                      <a:pPr algn="ctr"/>
                      <a:r>
                        <a:rPr lang="en-US" sz="1200" dirty="0"/>
                        <a:t>67%</a:t>
                      </a:r>
                    </a:p>
                  </a:txBody>
                  <a:tcPr/>
                </a:tc>
                <a:tc>
                  <a:txBody>
                    <a:bodyPr/>
                    <a:lstStyle/>
                    <a:p>
                      <a:pPr algn="ctr"/>
                      <a:r>
                        <a:rPr lang="en-US" sz="1200" dirty="0"/>
                        <a:t>8%</a:t>
                      </a:r>
                    </a:p>
                  </a:txBody>
                  <a:tcPr/>
                </a:tc>
                <a:extLst>
                  <a:ext uri="{0D108BD9-81ED-4DB2-BD59-A6C34878D82A}">
                    <a16:rowId xmlns:a16="http://schemas.microsoft.com/office/drawing/2014/main" val="2587966782"/>
                  </a:ext>
                </a:extLst>
              </a:tr>
              <a:tr h="370840">
                <a:tc>
                  <a:txBody>
                    <a:bodyPr/>
                    <a:lstStyle/>
                    <a:p>
                      <a:pPr algn="ctr"/>
                      <a:r>
                        <a:rPr lang="en-US" sz="1200" dirty="0"/>
                        <a:t>50-75k</a:t>
                      </a:r>
                    </a:p>
                  </a:txBody>
                  <a:tcPr/>
                </a:tc>
                <a:tc>
                  <a:txBody>
                    <a:bodyPr/>
                    <a:lstStyle/>
                    <a:p>
                      <a:pPr algn="ctr"/>
                      <a:r>
                        <a:rPr lang="en-US" sz="1200" dirty="0"/>
                        <a:t>64%</a:t>
                      </a:r>
                    </a:p>
                  </a:txBody>
                  <a:tcPr/>
                </a:tc>
                <a:tc>
                  <a:txBody>
                    <a:bodyPr/>
                    <a:lstStyle/>
                    <a:p>
                      <a:pPr algn="ctr"/>
                      <a:r>
                        <a:rPr lang="en-US" sz="1200" dirty="0"/>
                        <a:t>10%</a:t>
                      </a:r>
                    </a:p>
                  </a:txBody>
                  <a:tcPr/>
                </a:tc>
                <a:extLst>
                  <a:ext uri="{0D108BD9-81ED-4DB2-BD59-A6C34878D82A}">
                    <a16:rowId xmlns:a16="http://schemas.microsoft.com/office/drawing/2014/main" val="1950911308"/>
                  </a:ext>
                </a:extLst>
              </a:tr>
              <a:tr h="370840">
                <a:tc>
                  <a:txBody>
                    <a:bodyPr/>
                    <a:lstStyle/>
                    <a:p>
                      <a:pPr algn="ctr"/>
                      <a:r>
                        <a:rPr lang="en-US" sz="1200" dirty="0"/>
                        <a:t>75-100k</a:t>
                      </a:r>
                    </a:p>
                  </a:txBody>
                  <a:tcPr/>
                </a:tc>
                <a:tc>
                  <a:txBody>
                    <a:bodyPr/>
                    <a:lstStyle/>
                    <a:p>
                      <a:pPr algn="ctr"/>
                      <a:r>
                        <a:rPr lang="en-US" sz="1200" dirty="0"/>
                        <a:t>63%</a:t>
                      </a:r>
                    </a:p>
                  </a:txBody>
                  <a:tcPr/>
                </a:tc>
                <a:tc>
                  <a:txBody>
                    <a:bodyPr/>
                    <a:lstStyle/>
                    <a:p>
                      <a:pPr algn="ctr"/>
                      <a:r>
                        <a:rPr lang="en-US" sz="1200" dirty="0"/>
                        <a:t>7%</a:t>
                      </a:r>
                    </a:p>
                  </a:txBody>
                  <a:tcPr/>
                </a:tc>
                <a:extLst>
                  <a:ext uri="{0D108BD9-81ED-4DB2-BD59-A6C34878D82A}">
                    <a16:rowId xmlns:a16="http://schemas.microsoft.com/office/drawing/2014/main" val="2868067465"/>
                  </a:ext>
                </a:extLst>
              </a:tr>
              <a:tr h="370840">
                <a:tc>
                  <a:txBody>
                    <a:bodyPr/>
                    <a:lstStyle/>
                    <a:p>
                      <a:pPr algn="ctr"/>
                      <a:r>
                        <a:rPr lang="en-US" sz="1200" dirty="0"/>
                        <a:t>100-150k</a:t>
                      </a:r>
                    </a:p>
                  </a:txBody>
                  <a:tcPr/>
                </a:tc>
                <a:tc>
                  <a:txBody>
                    <a:bodyPr/>
                    <a:lstStyle/>
                    <a:p>
                      <a:pPr algn="ctr"/>
                      <a:r>
                        <a:rPr lang="en-US" sz="1200" dirty="0"/>
                        <a:t>62%</a:t>
                      </a:r>
                    </a:p>
                  </a:txBody>
                  <a:tcPr/>
                </a:tc>
                <a:tc>
                  <a:txBody>
                    <a:bodyPr/>
                    <a:lstStyle/>
                    <a:p>
                      <a:pPr algn="ctr"/>
                      <a:r>
                        <a:rPr lang="en-US" sz="1200" dirty="0"/>
                        <a:t>9%</a:t>
                      </a:r>
                    </a:p>
                  </a:txBody>
                  <a:tcPr/>
                </a:tc>
                <a:extLst>
                  <a:ext uri="{0D108BD9-81ED-4DB2-BD59-A6C34878D82A}">
                    <a16:rowId xmlns:a16="http://schemas.microsoft.com/office/drawing/2014/main" val="2067217345"/>
                  </a:ext>
                </a:extLst>
              </a:tr>
              <a:tr h="370840">
                <a:tc>
                  <a:txBody>
                    <a:bodyPr/>
                    <a:lstStyle/>
                    <a:p>
                      <a:pPr algn="ctr"/>
                      <a:r>
                        <a:rPr lang="en-US" sz="1200" dirty="0"/>
                        <a:t>150-200k</a:t>
                      </a:r>
                    </a:p>
                  </a:txBody>
                  <a:tcPr/>
                </a:tc>
                <a:tc>
                  <a:txBody>
                    <a:bodyPr/>
                    <a:lstStyle/>
                    <a:p>
                      <a:pPr algn="ctr"/>
                      <a:r>
                        <a:rPr lang="en-US" sz="1200" dirty="0"/>
                        <a:t>61%</a:t>
                      </a:r>
                    </a:p>
                  </a:txBody>
                  <a:tcPr/>
                </a:tc>
                <a:tc>
                  <a:txBody>
                    <a:bodyPr/>
                    <a:lstStyle/>
                    <a:p>
                      <a:pPr algn="ctr"/>
                      <a:r>
                        <a:rPr lang="en-US" sz="1200" dirty="0"/>
                        <a:t>4%</a:t>
                      </a:r>
                    </a:p>
                  </a:txBody>
                  <a:tcPr/>
                </a:tc>
                <a:extLst>
                  <a:ext uri="{0D108BD9-81ED-4DB2-BD59-A6C34878D82A}">
                    <a16:rowId xmlns:a16="http://schemas.microsoft.com/office/drawing/2014/main" val="771258830"/>
                  </a:ext>
                </a:extLst>
              </a:tr>
              <a:tr h="370840">
                <a:tc>
                  <a:txBody>
                    <a:bodyPr/>
                    <a:lstStyle/>
                    <a:p>
                      <a:pPr algn="ctr"/>
                      <a:r>
                        <a:rPr lang="en-US" sz="1200" dirty="0"/>
                        <a:t>&gt;200k</a:t>
                      </a:r>
                    </a:p>
                  </a:txBody>
                  <a:tcPr/>
                </a:tc>
                <a:tc>
                  <a:txBody>
                    <a:bodyPr/>
                    <a:lstStyle/>
                    <a:p>
                      <a:pPr algn="ctr"/>
                      <a:r>
                        <a:rPr lang="en-US" sz="1200" dirty="0"/>
                        <a:t>63%</a:t>
                      </a:r>
                    </a:p>
                  </a:txBody>
                  <a:tcPr/>
                </a:tc>
                <a:tc>
                  <a:txBody>
                    <a:bodyPr/>
                    <a:lstStyle/>
                    <a:p>
                      <a:pPr algn="ctr"/>
                      <a:r>
                        <a:rPr lang="en-US" sz="1200" dirty="0"/>
                        <a:t>6%</a:t>
                      </a:r>
                    </a:p>
                  </a:txBody>
                  <a:tcPr/>
                </a:tc>
                <a:extLst>
                  <a:ext uri="{0D108BD9-81ED-4DB2-BD59-A6C34878D82A}">
                    <a16:rowId xmlns:a16="http://schemas.microsoft.com/office/drawing/2014/main" val="4010330833"/>
                  </a:ext>
                </a:extLst>
              </a:tr>
              <a:tr h="370840">
                <a:tc>
                  <a:txBody>
                    <a:bodyPr/>
                    <a:lstStyle/>
                    <a:p>
                      <a:pPr algn="ctr"/>
                      <a:r>
                        <a:rPr lang="en-US" sz="1200" dirty="0"/>
                        <a:t>Not Specified</a:t>
                      </a:r>
                    </a:p>
                  </a:txBody>
                  <a:tcPr/>
                </a:tc>
                <a:tc>
                  <a:txBody>
                    <a:bodyPr/>
                    <a:lstStyle/>
                    <a:p>
                      <a:pPr algn="ctr"/>
                      <a:r>
                        <a:rPr lang="en-US" sz="1200" dirty="0"/>
                        <a:t>72%</a:t>
                      </a:r>
                    </a:p>
                  </a:txBody>
                  <a:tcPr/>
                </a:tc>
                <a:tc>
                  <a:txBody>
                    <a:bodyPr/>
                    <a:lstStyle/>
                    <a:p>
                      <a:pPr algn="ctr"/>
                      <a:r>
                        <a:rPr lang="en-US" sz="1200" dirty="0"/>
                        <a:t>21%</a:t>
                      </a:r>
                    </a:p>
                  </a:txBody>
                  <a:tcPr/>
                </a:tc>
                <a:extLst>
                  <a:ext uri="{0D108BD9-81ED-4DB2-BD59-A6C34878D82A}">
                    <a16:rowId xmlns:a16="http://schemas.microsoft.com/office/drawing/2014/main" val="1347131758"/>
                  </a:ext>
                </a:extLst>
              </a:tr>
            </a:tbl>
          </a:graphicData>
        </a:graphic>
      </p:graphicFrame>
      <p:sp>
        <p:nvSpPr>
          <p:cNvPr id="14" name="TextBox 13">
            <a:extLst>
              <a:ext uri="{FF2B5EF4-FFF2-40B4-BE49-F238E27FC236}">
                <a16:creationId xmlns:a16="http://schemas.microsoft.com/office/drawing/2014/main" id="{793FC6C6-4B68-4380-A0CD-1F5869076A87}"/>
              </a:ext>
            </a:extLst>
          </p:cNvPr>
          <p:cNvSpPr txBox="1"/>
          <p:nvPr/>
        </p:nvSpPr>
        <p:spPr>
          <a:xfrm>
            <a:off x="9682238" y="1426847"/>
            <a:ext cx="771365" cy="307777"/>
          </a:xfrm>
          <a:prstGeom prst="rect">
            <a:avLst/>
          </a:prstGeom>
          <a:noFill/>
        </p:spPr>
        <p:txBody>
          <a:bodyPr wrap="none" rtlCol="0">
            <a:spAutoFit/>
          </a:bodyPr>
          <a:lstStyle/>
          <a:p>
            <a:r>
              <a:rPr lang="en-US" dirty="0"/>
              <a:t>Income</a:t>
            </a:r>
          </a:p>
        </p:txBody>
      </p:sp>
    </p:spTree>
    <p:extLst>
      <p:ext uri="{BB962C8B-B14F-4D97-AF65-F5344CB8AC3E}">
        <p14:creationId xmlns:p14="http://schemas.microsoft.com/office/powerpoint/2010/main" val="24887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4"/>
          <p:cNvSpPr txBox="1">
            <a:spLocks noGrp="1"/>
          </p:cNvSpPr>
          <p:nvPr>
            <p:ph type="title"/>
          </p:nvPr>
        </p:nvSpPr>
        <p:spPr>
          <a:xfrm>
            <a:off x="465872" y="202440"/>
            <a:ext cx="11262783" cy="734754"/>
          </a:xfrm>
          <a:prstGeom prst="rect">
            <a:avLst/>
          </a:prstGeom>
        </p:spPr>
        <p:txBody>
          <a:bodyPr spcFirstLastPara="1" wrap="square" lIns="0" tIns="0" rIns="0" bIns="0" anchor="b" anchorCtr="0">
            <a:noAutofit/>
          </a:bodyPr>
          <a:lstStyle/>
          <a:p>
            <a:r>
              <a:rPr lang="en-US" i="1" dirty="0"/>
              <a:t>All of Us </a:t>
            </a:r>
            <a:r>
              <a:rPr lang="en-US" dirty="0"/>
              <a:t>EHR data characterization by domain and organization type</a:t>
            </a:r>
          </a:p>
        </p:txBody>
      </p:sp>
      <p:pic>
        <p:nvPicPr>
          <p:cNvPr id="516" name="Google Shape;516;p64"/>
          <p:cNvPicPr preferRelativeResize="0"/>
          <p:nvPr/>
        </p:nvPicPr>
        <p:blipFill>
          <a:blip r:embed="rId3">
            <a:alphaModFix/>
          </a:blip>
          <a:stretch>
            <a:fillRect/>
          </a:stretch>
        </p:blipFill>
        <p:spPr>
          <a:xfrm>
            <a:off x="3129093" y="2199629"/>
            <a:ext cx="6414940" cy="34027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0D553A-50FB-490B-B473-CB1F5464C457}"/>
              </a:ext>
            </a:extLst>
          </p:cNvPr>
          <p:cNvSpPr>
            <a:spLocks noGrp="1"/>
          </p:cNvSpPr>
          <p:nvPr>
            <p:ph type="title"/>
          </p:nvPr>
        </p:nvSpPr>
        <p:spPr/>
        <p:txBody>
          <a:bodyPr/>
          <a:lstStyle/>
          <a:p>
            <a:r>
              <a:rPr lang="en-US" i="1" dirty="0"/>
              <a:t>All of Us </a:t>
            </a:r>
            <a:r>
              <a:rPr lang="en-US" dirty="0"/>
              <a:t>EHR data characterization by domain and race</a:t>
            </a:r>
          </a:p>
        </p:txBody>
      </p:sp>
      <p:grpSp>
        <p:nvGrpSpPr>
          <p:cNvPr id="2" name="Group 1">
            <a:extLst>
              <a:ext uri="{FF2B5EF4-FFF2-40B4-BE49-F238E27FC236}">
                <a16:creationId xmlns:a16="http://schemas.microsoft.com/office/drawing/2014/main" id="{C202AE85-1CB5-490B-AF7D-ADBE67E2A7E7}"/>
              </a:ext>
            </a:extLst>
          </p:cNvPr>
          <p:cNvGrpSpPr/>
          <p:nvPr/>
        </p:nvGrpSpPr>
        <p:grpSpPr>
          <a:xfrm>
            <a:off x="3978620" y="1646478"/>
            <a:ext cx="4234759" cy="4811616"/>
            <a:chOff x="3213257" y="1757596"/>
            <a:chExt cx="4234759" cy="4811616"/>
          </a:xfrm>
        </p:grpSpPr>
        <p:pic>
          <p:nvPicPr>
            <p:cNvPr id="31" name="Picture 30">
              <a:extLst>
                <a:ext uri="{FF2B5EF4-FFF2-40B4-BE49-F238E27FC236}">
                  <a16:creationId xmlns:a16="http://schemas.microsoft.com/office/drawing/2014/main" id="{3303EE56-E9BB-4DF5-926F-6E98EF5C9B4E}"/>
                </a:ext>
              </a:extLst>
            </p:cNvPr>
            <p:cNvPicPr>
              <a:picLocks noChangeAspect="1"/>
            </p:cNvPicPr>
            <p:nvPr/>
          </p:nvPicPr>
          <p:blipFill>
            <a:blip r:embed="rId3"/>
            <a:stretch>
              <a:fillRect/>
            </a:stretch>
          </p:blipFill>
          <p:spPr>
            <a:xfrm>
              <a:off x="6781266" y="1911484"/>
              <a:ext cx="666750" cy="3286125"/>
            </a:xfrm>
            <a:prstGeom prst="rect">
              <a:avLst/>
            </a:prstGeom>
          </p:spPr>
        </p:pic>
        <p:grpSp>
          <p:nvGrpSpPr>
            <p:cNvPr id="37" name="Group 36">
              <a:extLst>
                <a:ext uri="{FF2B5EF4-FFF2-40B4-BE49-F238E27FC236}">
                  <a16:creationId xmlns:a16="http://schemas.microsoft.com/office/drawing/2014/main" id="{5584B514-5014-4536-8B66-B1189A302022}"/>
                </a:ext>
              </a:extLst>
            </p:cNvPr>
            <p:cNvGrpSpPr/>
            <p:nvPr/>
          </p:nvGrpSpPr>
          <p:grpSpPr>
            <a:xfrm>
              <a:off x="3213257" y="1757596"/>
              <a:ext cx="3352800" cy="4811616"/>
              <a:chOff x="103239" y="1634504"/>
              <a:chExt cx="3352800" cy="4811616"/>
            </a:xfrm>
          </p:grpSpPr>
          <p:pic>
            <p:nvPicPr>
              <p:cNvPr id="4" name="Picture 3">
                <a:extLst>
                  <a:ext uri="{FF2B5EF4-FFF2-40B4-BE49-F238E27FC236}">
                    <a16:creationId xmlns:a16="http://schemas.microsoft.com/office/drawing/2014/main" id="{8DD54768-5918-412D-9FB5-E54A9058D66C}"/>
                  </a:ext>
                </a:extLst>
              </p:cNvPr>
              <p:cNvPicPr>
                <a:picLocks noChangeAspect="1"/>
              </p:cNvPicPr>
              <p:nvPr/>
            </p:nvPicPr>
            <p:blipFill>
              <a:blip r:embed="rId4"/>
              <a:stretch>
                <a:fillRect/>
              </a:stretch>
            </p:blipFill>
            <p:spPr>
              <a:xfrm>
                <a:off x="103239" y="1788395"/>
                <a:ext cx="3352800" cy="4657725"/>
              </a:xfrm>
              <a:prstGeom prst="rect">
                <a:avLst/>
              </a:prstGeom>
            </p:spPr>
          </p:pic>
          <p:sp>
            <p:nvSpPr>
              <p:cNvPr id="36" name="TextBox 35">
                <a:extLst>
                  <a:ext uri="{FF2B5EF4-FFF2-40B4-BE49-F238E27FC236}">
                    <a16:creationId xmlns:a16="http://schemas.microsoft.com/office/drawing/2014/main" id="{2BAA369E-21E6-4EBE-B806-7464A4FA3869}"/>
                  </a:ext>
                </a:extLst>
              </p:cNvPr>
              <p:cNvSpPr txBox="1"/>
              <p:nvPr/>
            </p:nvSpPr>
            <p:spPr>
              <a:xfrm>
                <a:off x="1707281" y="1634504"/>
                <a:ext cx="1370888" cy="307777"/>
              </a:xfrm>
              <a:prstGeom prst="rect">
                <a:avLst/>
              </a:prstGeom>
              <a:noFill/>
            </p:spPr>
            <p:txBody>
              <a:bodyPr wrap="none" rtlCol="0">
                <a:spAutoFit/>
              </a:bodyPr>
              <a:lstStyle/>
              <a:p>
                <a:pPr algn="ctr"/>
                <a:r>
                  <a:rPr lang="en-US" dirty="0"/>
                  <a:t>All Participants</a:t>
                </a:r>
              </a:p>
            </p:txBody>
          </p:sp>
        </p:grpSp>
      </p:grpSp>
    </p:spTree>
    <p:extLst>
      <p:ext uri="{BB962C8B-B14F-4D97-AF65-F5344CB8AC3E}">
        <p14:creationId xmlns:p14="http://schemas.microsoft.com/office/powerpoint/2010/main" val="3802140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10F3F-D7D8-4DD0-9503-D7C22453BDCA}"/>
              </a:ext>
            </a:extLst>
          </p:cNvPr>
          <p:cNvSpPr>
            <a:spLocks noGrp="1"/>
          </p:cNvSpPr>
          <p:nvPr>
            <p:ph type="title"/>
          </p:nvPr>
        </p:nvSpPr>
        <p:spPr/>
        <p:txBody>
          <a:bodyPr/>
          <a:lstStyle/>
          <a:p>
            <a:r>
              <a:rPr lang="en-US" dirty="0"/>
              <a:t>Moreover, we have begun to compare </a:t>
            </a:r>
            <a:r>
              <a:rPr lang="en-US" i="1" dirty="0"/>
              <a:t>All of Us </a:t>
            </a:r>
            <a:r>
              <a:rPr lang="en-US" dirty="0"/>
              <a:t>EHR data and claims data</a:t>
            </a:r>
          </a:p>
        </p:txBody>
      </p:sp>
      <p:sp>
        <p:nvSpPr>
          <p:cNvPr id="6" name="Text Placeholder 5">
            <a:extLst>
              <a:ext uri="{FF2B5EF4-FFF2-40B4-BE49-F238E27FC236}">
                <a16:creationId xmlns:a16="http://schemas.microsoft.com/office/drawing/2014/main" id="{211FA4B1-B499-4632-9812-9984673ED558}"/>
              </a:ext>
            </a:extLst>
          </p:cNvPr>
          <p:cNvSpPr>
            <a:spLocks noGrp="1"/>
          </p:cNvSpPr>
          <p:nvPr>
            <p:ph type="body" idx="1"/>
          </p:nvPr>
        </p:nvSpPr>
        <p:spPr>
          <a:xfrm>
            <a:off x="470928" y="1592210"/>
            <a:ext cx="6888234" cy="4503900"/>
          </a:xfrm>
        </p:spPr>
        <p:txBody>
          <a:bodyPr>
            <a:normAutofit lnSpcReduction="10000"/>
          </a:bodyPr>
          <a:lstStyle/>
          <a:p>
            <a:pPr marL="514350" indent="-285750">
              <a:buFont typeface="Arial" panose="020B0604020202020204" pitchFamily="34" charset="0"/>
              <a:buChar char="•"/>
            </a:pPr>
            <a:r>
              <a:rPr lang="en-US" sz="1800" dirty="0"/>
              <a:t>Claims data sourced for ~300M individuals living in the US</a:t>
            </a:r>
          </a:p>
          <a:p>
            <a:pPr marL="514350" indent="-285750">
              <a:buFont typeface="Arial" panose="020B0604020202020204" pitchFamily="34" charset="0"/>
              <a:buChar char="•"/>
            </a:pPr>
            <a:endParaRPr lang="en-US" sz="1800" dirty="0"/>
          </a:p>
          <a:p>
            <a:pPr marL="514350" indent="-285750">
              <a:buFont typeface="Arial" panose="020B0604020202020204" pitchFamily="34" charset="0"/>
              <a:buChar char="•"/>
            </a:pPr>
            <a:r>
              <a:rPr lang="en-US" sz="1800" dirty="0"/>
              <a:t>Period of assessment is 1/1/2011 through 1/11/2021 (129 months)</a:t>
            </a:r>
          </a:p>
          <a:p>
            <a:pPr marL="514350" indent="-285750">
              <a:buFont typeface="Arial" panose="020B0604020202020204" pitchFamily="34" charset="0"/>
              <a:buChar char="•"/>
            </a:pPr>
            <a:endParaRPr lang="en-US" sz="1800" dirty="0"/>
          </a:p>
          <a:p>
            <a:pPr marL="514350" indent="-285750">
              <a:buFont typeface="Arial" panose="020B0604020202020204" pitchFamily="34" charset="0"/>
              <a:buChar char="•"/>
            </a:pPr>
            <a:r>
              <a:rPr lang="en-US" sz="1800" dirty="0"/>
              <a:t>Counts produced for any month where a participant had an activity</a:t>
            </a:r>
          </a:p>
          <a:p>
            <a:pPr marL="514350" indent="-285750">
              <a:buFont typeface="Arial" panose="020B0604020202020204" pitchFamily="34" charset="0"/>
              <a:buChar char="•"/>
            </a:pPr>
            <a:endParaRPr lang="en-US" sz="1800" dirty="0"/>
          </a:p>
          <a:p>
            <a:pPr marL="514350" indent="-285750">
              <a:buFont typeface="Arial" panose="020B0604020202020204" pitchFamily="34" charset="0"/>
              <a:buChar char="•"/>
            </a:pPr>
            <a:r>
              <a:rPr lang="en-US" sz="1800" dirty="0"/>
              <a:t>Total patient event months (TPEM) </a:t>
            </a:r>
          </a:p>
          <a:p>
            <a:pPr marL="971550" lvl="1" indent="-285750">
              <a:buFont typeface="Arial" panose="020B0604020202020204" pitchFamily="34" charset="0"/>
              <a:buChar char="•"/>
            </a:pPr>
            <a:r>
              <a:rPr lang="en-US" sz="1800" dirty="0"/>
              <a:t>Count of all months for all participants with 1+ activities in event period</a:t>
            </a:r>
          </a:p>
          <a:p>
            <a:pPr marL="1428750" lvl="2" indent="-285750">
              <a:buFont typeface="Arial" panose="020B0604020202020204" pitchFamily="34" charset="0"/>
              <a:buChar char="•"/>
            </a:pPr>
            <a:r>
              <a:rPr lang="en-US" sz="1800" dirty="0"/>
              <a:t>0 : a month with 0 activities for a given participant</a:t>
            </a:r>
          </a:p>
          <a:p>
            <a:pPr marL="1428750" lvl="2" indent="-285750">
              <a:buFont typeface="Arial" panose="020B0604020202020204" pitchFamily="34" charset="0"/>
              <a:buChar char="•"/>
            </a:pPr>
            <a:r>
              <a:rPr lang="en-US" sz="1800" dirty="0"/>
              <a:t>1 : a month with 1+ activities for a given participant</a:t>
            </a:r>
          </a:p>
          <a:p>
            <a:pPr marL="971550" lvl="1" indent="-285750">
              <a:buFont typeface="Arial" panose="020B0604020202020204" pitchFamily="34" charset="0"/>
              <a:buChar char="•"/>
            </a:pPr>
            <a:r>
              <a:rPr lang="en-US" sz="1800" dirty="0"/>
              <a:t>Month event count range / participant = [0 to 129]</a:t>
            </a:r>
          </a:p>
          <a:p>
            <a:pPr marL="971550" lvl="1" indent="-285750">
              <a:buFont typeface="Arial" panose="020B0604020202020204" pitchFamily="34" charset="0"/>
              <a:buChar char="•"/>
            </a:pPr>
            <a:endParaRPr lang="en-US" sz="1800" dirty="0"/>
          </a:p>
          <a:p>
            <a:pPr marL="514350" indent="-285750">
              <a:buFont typeface="Arial" panose="020B0604020202020204" pitchFamily="34" charset="0"/>
              <a:buChar char="•"/>
            </a:pPr>
            <a:r>
              <a:rPr lang="en-US" sz="1800" dirty="0"/>
              <a:t>TPEM</a:t>
            </a:r>
            <a:r>
              <a:rPr lang="en-US" sz="1800" baseline="-25000" dirty="0"/>
              <a:t>claims </a:t>
            </a:r>
            <a:r>
              <a:rPr lang="en-US" sz="1800" dirty="0"/>
              <a:t>= 966,756  </a:t>
            </a:r>
            <a:r>
              <a:rPr lang="en-US" sz="2400" b="1" dirty="0"/>
              <a:t>&gt;</a:t>
            </a:r>
            <a:r>
              <a:rPr lang="en-US" sz="1800" dirty="0"/>
              <a:t> TPEM</a:t>
            </a:r>
            <a:r>
              <a:rPr lang="en-US" sz="1800" baseline="-25000" dirty="0"/>
              <a:t>EHR </a:t>
            </a:r>
            <a:r>
              <a:rPr lang="en-US" sz="1800" dirty="0"/>
              <a:t>= 501,270</a:t>
            </a:r>
          </a:p>
        </p:txBody>
      </p:sp>
      <p:pic>
        <p:nvPicPr>
          <p:cNvPr id="7" name="Google Shape;482;g127ab87a029_0_290">
            <a:extLst>
              <a:ext uri="{FF2B5EF4-FFF2-40B4-BE49-F238E27FC236}">
                <a16:creationId xmlns:a16="http://schemas.microsoft.com/office/drawing/2014/main" id="{D69D0047-4DED-4BC4-8A2F-A9876CFA4070}"/>
              </a:ext>
            </a:extLst>
          </p:cNvPr>
          <p:cNvPicPr preferRelativeResize="0"/>
          <p:nvPr/>
        </p:nvPicPr>
        <p:blipFill rotWithShape="1">
          <a:blip r:embed="rId2">
            <a:alphaModFix/>
          </a:blip>
          <a:srcRect/>
          <a:stretch/>
        </p:blipFill>
        <p:spPr>
          <a:xfrm>
            <a:off x="8055621" y="1965760"/>
            <a:ext cx="3742050" cy="3756800"/>
          </a:xfrm>
          <a:prstGeom prst="rect">
            <a:avLst/>
          </a:prstGeom>
          <a:noFill/>
          <a:ln>
            <a:noFill/>
          </a:ln>
        </p:spPr>
      </p:pic>
    </p:spTree>
    <p:extLst>
      <p:ext uri="{BB962C8B-B14F-4D97-AF65-F5344CB8AC3E}">
        <p14:creationId xmlns:p14="http://schemas.microsoft.com/office/powerpoint/2010/main" val="267470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0C4604-BBC8-4118-89F2-045462BA97ED}"/>
              </a:ext>
            </a:extLst>
          </p:cNvPr>
          <p:cNvSpPr>
            <a:spLocks noGrp="1"/>
          </p:cNvSpPr>
          <p:nvPr>
            <p:ph type="title"/>
          </p:nvPr>
        </p:nvSpPr>
        <p:spPr/>
        <p:txBody>
          <a:bodyPr/>
          <a:lstStyle/>
          <a:p>
            <a:r>
              <a:rPr lang="en-US" dirty="0"/>
              <a:t>Summarizing EHR data characterization</a:t>
            </a:r>
          </a:p>
        </p:txBody>
      </p:sp>
      <p:sp>
        <p:nvSpPr>
          <p:cNvPr id="4" name="Text Placeholder 3">
            <a:extLst>
              <a:ext uri="{FF2B5EF4-FFF2-40B4-BE49-F238E27FC236}">
                <a16:creationId xmlns:a16="http://schemas.microsoft.com/office/drawing/2014/main" id="{B71B5478-F1F7-45E5-95BF-CB8F98B90D57}"/>
              </a:ext>
            </a:extLst>
          </p:cNvPr>
          <p:cNvSpPr>
            <a:spLocks noGrp="1"/>
          </p:cNvSpPr>
          <p:nvPr>
            <p:ph type="body" idx="1"/>
          </p:nvPr>
        </p:nvSpPr>
        <p:spPr/>
        <p:txBody>
          <a:bodyPr>
            <a:normAutofit fontScale="92500" lnSpcReduction="20000"/>
          </a:bodyPr>
          <a:lstStyle/>
          <a:p>
            <a:pPr marL="514350" indent="-285750">
              <a:buFont typeface="Arial" panose="020B0604020202020204" pitchFamily="34" charset="0"/>
              <a:buChar char="•"/>
            </a:pPr>
            <a:r>
              <a:rPr lang="en-US" sz="1900" dirty="0"/>
              <a:t>Time</a:t>
            </a:r>
          </a:p>
          <a:p>
            <a:pPr marL="971550" lvl="1" indent="-285750">
              <a:buFont typeface="Arial" panose="020B0604020202020204" pitchFamily="34" charset="0"/>
              <a:buChar char="•"/>
            </a:pPr>
            <a:r>
              <a:rPr lang="en-US" sz="1700" dirty="0"/>
              <a:t>Data goes back to the 1980’s for procedures and conditions </a:t>
            </a:r>
          </a:p>
          <a:p>
            <a:pPr marL="971550" lvl="1" indent="-285750">
              <a:buFont typeface="Arial" panose="020B0604020202020204" pitchFamily="34" charset="0"/>
              <a:buChar char="•"/>
            </a:pPr>
            <a:r>
              <a:rPr lang="en-US" sz="1700" dirty="0"/>
              <a:t>EHR increasing over time, although there may have been a dip due to COVID</a:t>
            </a:r>
          </a:p>
          <a:p>
            <a:pPr marL="971550" lvl="1" indent="-285750">
              <a:buFont typeface="Arial" panose="020B0604020202020204" pitchFamily="34" charset="0"/>
              <a:buChar char="•"/>
            </a:pPr>
            <a:r>
              <a:rPr lang="en-US" sz="1700" dirty="0"/>
              <a:t>More analyses needed to assess dip</a:t>
            </a:r>
          </a:p>
          <a:p>
            <a:pPr marL="971550" lvl="1" indent="-285750">
              <a:buFont typeface="Arial" panose="020B0604020202020204" pitchFamily="34" charset="0"/>
              <a:buChar char="•"/>
            </a:pPr>
            <a:endParaRPr lang="en-US" dirty="0"/>
          </a:p>
          <a:p>
            <a:pPr marL="514350" indent="-285750">
              <a:buFont typeface="Arial" panose="020B0604020202020204" pitchFamily="34" charset="0"/>
              <a:buChar char="•"/>
            </a:pPr>
            <a:r>
              <a:rPr lang="en-US" sz="1900" dirty="0"/>
              <a:t>Demographics</a:t>
            </a:r>
            <a:endParaRPr lang="en-US" dirty="0"/>
          </a:p>
          <a:p>
            <a:pPr marL="971550" lvl="1" indent="-285750">
              <a:buFont typeface="Arial" panose="020B0604020202020204" pitchFamily="34" charset="0"/>
              <a:buChar char="•"/>
            </a:pPr>
            <a:r>
              <a:rPr lang="en-US" sz="1700" dirty="0"/>
              <a:t>Percentage of any EHR data increasing with age</a:t>
            </a:r>
          </a:p>
          <a:p>
            <a:pPr marL="971550" lvl="1" indent="-285750">
              <a:buFont typeface="Arial" panose="020B0604020202020204" pitchFamily="34" charset="0"/>
              <a:buChar char="•"/>
            </a:pPr>
            <a:r>
              <a:rPr lang="en-US" sz="1700" dirty="0"/>
              <a:t>Percentage of any EHR data decreasing with education</a:t>
            </a:r>
          </a:p>
          <a:p>
            <a:pPr marL="971550" lvl="1" indent="-285750">
              <a:buFont typeface="Arial" panose="020B0604020202020204" pitchFamily="34" charset="0"/>
              <a:buChar char="•"/>
            </a:pPr>
            <a:r>
              <a:rPr lang="en-US" sz="1700" dirty="0"/>
              <a:t>Percentage of any EHR data (mostly) decreasing with income</a:t>
            </a:r>
          </a:p>
          <a:p>
            <a:pPr marL="971550" lvl="1" indent="-285750">
              <a:buFont typeface="Arial" panose="020B0604020202020204" pitchFamily="34" charset="0"/>
              <a:buChar char="•"/>
            </a:pPr>
            <a:r>
              <a:rPr lang="en-US" sz="1700" dirty="0"/>
              <a:t>Across all participants, whites have highest percentage of domain data</a:t>
            </a:r>
          </a:p>
          <a:p>
            <a:pPr marL="971550" lvl="1" indent="-285750">
              <a:buFont typeface="Arial" panose="020B0604020202020204" pitchFamily="34" charset="0"/>
              <a:buChar char="•"/>
            </a:pPr>
            <a:endParaRPr lang="en-US" dirty="0"/>
          </a:p>
          <a:p>
            <a:pPr marL="514350" indent="-285750">
              <a:buFont typeface="Arial" panose="020B0604020202020204" pitchFamily="34" charset="0"/>
              <a:buChar char="•"/>
            </a:pPr>
            <a:r>
              <a:rPr lang="en-US" sz="1900" dirty="0"/>
              <a:t>Organization type</a:t>
            </a:r>
          </a:p>
          <a:p>
            <a:pPr marL="971550" lvl="1" indent="-285750">
              <a:buFont typeface="Arial" panose="020B0604020202020204" pitchFamily="34" charset="0"/>
              <a:buChar char="•"/>
            </a:pPr>
            <a:r>
              <a:rPr lang="en-US" sz="1700" dirty="0"/>
              <a:t>Visit data is consistently high across FQHCs, HPOs, and VA</a:t>
            </a:r>
          </a:p>
          <a:p>
            <a:pPr marL="971550" lvl="1" indent="-285750">
              <a:buFont typeface="Arial" panose="020B0604020202020204" pitchFamily="34" charset="0"/>
              <a:buChar char="•"/>
            </a:pPr>
            <a:r>
              <a:rPr lang="en-US" sz="1700" dirty="0"/>
              <a:t>VA has the highest amount of EHR data across the three organization types</a:t>
            </a:r>
          </a:p>
          <a:p>
            <a:pPr marL="971550" lvl="1" indent="-285750">
              <a:buFont typeface="Arial" panose="020B0604020202020204" pitchFamily="34" charset="0"/>
              <a:buChar char="•"/>
            </a:pPr>
            <a:r>
              <a:rPr lang="en-US" sz="1700" dirty="0"/>
              <a:t>Drug and measurement have lower percentages of data for FQHCs and HPOs</a:t>
            </a:r>
          </a:p>
          <a:p>
            <a:pPr marL="971550" lvl="1" indent="-285750">
              <a:buFont typeface="Arial" panose="020B0604020202020204" pitchFamily="34" charset="0"/>
              <a:buChar char="•"/>
            </a:pPr>
            <a:r>
              <a:rPr lang="en-US" sz="1700" dirty="0"/>
              <a:t>Procedure data has a lower percentage of data for HPOs</a:t>
            </a:r>
          </a:p>
          <a:p>
            <a:pPr marL="971550" lvl="1" indent="-285750">
              <a:buFont typeface="Arial" panose="020B0604020202020204" pitchFamily="34" charset="0"/>
              <a:buChar char="•"/>
            </a:pPr>
            <a:endParaRPr lang="en-US" dirty="0"/>
          </a:p>
          <a:p>
            <a:pPr marL="514350" indent="-285750">
              <a:buFont typeface="Arial" panose="020B0604020202020204" pitchFamily="34" charset="0"/>
              <a:buChar char="•"/>
            </a:pPr>
            <a:r>
              <a:rPr lang="en-US" sz="1900" dirty="0"/>
              <a:t>Claims comparison points to likelihood of missing EHR data</a:t>
            </a:r>
          </a:p>
          <a:p>
            <a:pPr marL="514350" indent="-285750">
              <a:buFont typeface="Arial" panose="020B0604020202020204" pitchFamily="34" charset="0"/>
              <a:buChar char="•"/>
            </a:pPr>
            <a:endParaRPr lang="en-US" sz="1900" dirty="0"/>
          </a:p>
          <a:p>
            <a:pPr marL="514350" indent="-285750">
              <a:buFont typeface="Arial" panose="020B0604020202020204" pitchFamily="34" charset="0"/>
              <a:buChar char="•"/>
            </a:pPr>
            <a:r>
              <a:rPr lang="en-US" sz="1900" dirty="0"/>
              <a:t>Data sourced primarily from one location, participants move and receive care from more than one provider.</a:t>
            </a:r>
          </a:p>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8947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12d2696ef3c_0_1042"/>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2400"/>
              <a:buFont typeface="Arial"/>
              <a:buNone/>
            </a:pPr>
            <a:r>
              <a:rPr lang="en-US" i="1" dirty="0"/>
              <a:t>All of Us </a:t>
            </a:r>
            <a:r>
              <a:rPr lang="en-US" dirty="0"/>
              <a:t>Research Program</a:t>
            </a:r>
            <a:r>
              <a:rPr lang="en-US" i="1" dirty="0"/>
              <a:t> </a:t>
            </a:r>
            <a:r>
              <a:rPr lang="en-US" dirty="0"/>
              <a:t>Mission</a:t>
            </a:r>
            <a:endParaRPr dirty="0"/>
          </a:p>
        </p:txBody>
      </p:sp>
      <p:pic>
        <p:nvPicPr>
          <p:cNvPr id="527" name="Google Shape;527;g12d2696ef3c_0_1042"/>
          <p:cNvPicPr preferRelativeResize="0"/>
          <p:nvPr/>
        </p:nvPicPr>
        <p:blipFill rotWithShape="1">
          <a:blip r:embed="rId3">
            <a:alphaModFix/>
          </a:blip>
          <a:srcRect/>
          <a:stretch/>
        </p:blipFill>
        <p:spPr>
          <a:xfrm>
            <a:off x="1573900" y="1210453"/>
            <a:ext cx="8927114" cy="55140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47319-BEF2-4F30-B63D-7EFF79909DD9}"/>
              </a:ext>
            </a:extLst>
          </p:cNvPr>
          <p:cNvSpPr>
            <a:spLocks noGrp="1"/>
          </p:cNvSpPr>
          <p:nvPr>
            <p:ph type="title"/>
          </p:nvPr>
        </p:nvSpPr>
        <p:spPr/>
        <p:txBody>
          <a:bodyPr/>
          <a:lstStyle/>
          <a:p>
            <a:r>
              <a:rPr lang="en-US" dirty="0"/>
              <a:t>Examples of some linkages of interest</a:t>
            </a:r>
          </a:p>
        </p:txBody>
      </p:sp>
      <p:graphicFrame>
        <p:nvGraphicFramePr>
          <p:cNvPr id="5" name="Diagram 4">
            <a:extLst>
              <a:ext uri="{FF2B5EF4-FFF2-40B4-BE49-F238E27FC236}">
                <a16:creationId xmlns:a16="http://schemas.microsoft.com/office/drawing/2014/main" id="{36B8AB80-24E8-479E-8DFF-298D27BF176B}"/>
              </a:ext>
            </a:extLst>
          </p:cNvPr>
          <p:cNvGraphicFramePr/>
          <p:nvPr>
            <p:extLst>
              <p:ext uri="{D42A27DB-BD31-4B8C-83A1-F6EECF244321}">
                <p14:modId xmlns:p14="http://schemas.microsoft.com/office/powerpoint/2010/main" val="806431076"/>
              </p:ext>
            </p:extLst>
          </p:nvPr>
        </p:nvGraphicFramePr>
        <p:xfrm>
          <a:off x="1539630" y="123731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9F878A8-2561-4483-BA44-CB037662A573}"/>
              </a:ext>
            </a:extLst>
          </p:cNvPr>
          <p:cNvSpPr txBox="1"/>
          <p:nvPr/>
        </p:nvSpPr>
        <p:spPr>
          <a:xfrm>
            <a:off x="8180164" y="2589211"/>
            <a:ext cx="2433348" cy="830997"/>
          </a:xfrm>
          <a:prstGeom prst="rect">
            <a:avLst/>
          </a:prstGeom>
          <a:noFill/>
        </p:spPr>
        <p:txBody>
          <a:bodyPr wrap="square" rtlCol="0">
            <a:spAutoFit/>
          </a:bodyPr>
          <a:lstStyle/>
          <a:p>
            <a:pPr algn="ctr"/>
            <a:r>
              <a:rPr lang="en-US" sz="1200" dirty="0"/>
              <a:t>Intra-consortium data sharing, Apple Health</a:t>
            </a:r>
            <a:r>
              <a:rPr lang="en-US" sz="1200" b="1" dirty="0"/>
              <a:t>, </a:t>
            </a:r>
            <a:r>
              <a:rPr lang="en-US" sz="1200" dirty="0"/>
              <a:t>Direct FHIR RoA, National Health Networks / Health Information Exchanges</a:t>
            </a:r>
          </a:p>
        </p:txBody>
      </p:sp>
      <p:sp>
        <p:nvSpPr>
          <p:cNvPr id="7" name="TextBox 6">
            <a:extLst>
              <a:ext uri="{FF2B5EF4-FFF2-40B4-BE49-F238E27FC236}">
                <a16:creationId xmlns:a16="http://schemas.microsoft.com/office/drawing/2014/main" id="{091A832F-C0CC-4123-93AE-21F2CF47FF17}"/>
              </a:ext>
            </a:extLst>
          </p:cNvPr>
          <p:cNvSpPr txBox="1"/>
          <p:nvPr/>
        </p:nvSpPr>
        <p:spPr>
          <a:xfrm>
            <a:off x="8153788" y="4589813"/>
            <a:ext cx="1844316" cy="646331"/>
          </a:xfrm>
          <a:prstGeom prst="rect">
            <a:avLst/>
          </a:prstGeom>
          <a:noFill/>
        </p:spPr>
        <p:txBody>
          <a:bodyPr wrap="square" rtlCol="0">
            <a:spAutoFit/>
          </a:bodyPr>
          <a:lstStyle/>
          <a:p>
            <a:pPr algn="ctr"/>
            <a:r>
              <a:rPr lang="en-US" sz="1200" dirty="0"/>
              <a:t>Air quality index measures, priority toxicants</a:t>
            </a:r>
          </a:p>
        </p:txBody>
      </p:sp>
      <p:sp>
        <p:nvSpPr>
          <p:cNvPr id="9" name="TextBox 8">
            <a:extLst>
              <a:ext uri="{FF2B5EF4-FFF2-40B4-BE49-F238E27FC236}">
                <a16:creationId xmlns:a16="http://schemas.microsoft.com/office/drawing/2014/main" id="{94B40F07-C790-4696-9325-4C70DECACB51}"/>
              </a:ext>
            </a:extLst>
          </p:cNvPr>
          <p:cNvSpPr txBox="1"/>
          <p:nvPr/>
        </p:nvSpPr>
        <p:spPr>
          <a:xfrm>
            <a:off x="1209156" y="4589812"/>
            <a:ext cx="1776439" cy="646331"/>
          </a:xfrm>
          <a:prstGeom prst="rect">
            <a:avLst/>
          </a:prstGeom>
          <a:noFill/>
        </p:spPr>
        <p:txBody>
          <a:bodyPr wrap="square" rtlCol="0">
            <a:spAutoFit/>
          </a:bodyPr>
          <a:lstStyle/>
          <a:p>
            <a:pPr algn="ctr"/>
            <a:r>
              <a:rPr lang="en-US" sz="1200" dirty="0"/>
              <a:t>Medicaid, Medicare, Payers, PBMs, </a:t>
            </a:r>
          </a:p>
          <a:p>
            <a:pPr algn="ctr"/>
            <a:r>
              <a:rPr lang="en-US" sz="1200" dirty="0"/>
              <a:t>Open or closed</a:t>
            </a:r>
          </a:p>
        </p:txBody>
      </p:sp>
      <p:sp>
        <p:nvSpPr>
          <p:cNvPr id="10" name="TextBox 9">
            <a:extLst>
              <a:ext uri="{FF2B5EF4-FFF2-40B4-BE49-F238E27FC236}">
                <a16:creationId xmlns:a16="http://schemas.microsoft.com/office/drawing/2014/main" id="{09065CC0-3051-4081-A8F1-821C2FD1CC98}"/>
              </a:ext>
            </a:extLst>
          </p:cNvPr>
          <p:cNvSpPr txBox="1"/>
          <p:nvPr/>
        </p:nvSpPr>
        <p:spPr>
          <a:xfrm>
            <a:off x="1217948" y="2681543"/>
            <a:ext cx="1776439" cy="646331"/>
          </a:xfrm>
          <a:prstGeom prst="rect">
            <a:avLst/>
          </a:prstGeom>
          <a:noFill/>
        </p:spPr>
        <p:txBody>
          <a:bodyPr wrap="square" rtlCol="0">
            <a:spAutoFit/>
          </a:bodyPr>
          <a:lstStyle/>
          <a:p>
            <a:pPr algn="ctr"/>
            <a:r>
              <a:rPr lang="en-US" sz="1200" dirty="0"/>
              <a:t>Cancer (SEER, NPCR), Immunization IIS, IRIS</a:t>
            </a:r>
          </a:p>
        </p:txBody>
      </p:sp>
      <p:sp>
        <p:nvSpPr>
          <p:cNvPr id="11" name="TextBox 10">
            <a:extLst>
              <a:ext uri="{FF2B5EF4-FFF2-40B4-BE49-F238E27FC236}">
                <a16:creationId xmlns:a16="http://schemas.microsoft.com/office/drawing/2014/main" id="{F8856EBC-A341-4D32-BEBA-672823B78B49}"/>
              </a:ext>
            </a:extLst>
          </p:cNvPr>
          <p:cNvSpPr txBox="1"/>
          <p:nvPr/>
        </p:nvSpPr>
        <p:spPr>
          <a:xfrm>
            <a:off x="6394308" y="1305695"/>
            <a:ext cx="1622788" cy="461665"/>
          </a:xfrm>
          <a:prstGeom prst="rect">
            <a:avLst/>
          </a:prstGeom>
          <a:noFill/>
        </p:spPr>
        <p:txBody>
          <a:bodyPr wrap="square" rtlCol="0">
            <a:spAutoFit/>
          </a:bodyPr>
          <a:lstStyle/>
          <a:p>
            <a:pPr algn="ctr"/>
            <a:r>
              <a:rPr lang="en-US" sz="1200" dirty="0"/>
              <a:t>CDC National Death Index</a:t>
            </a:r>
          </a:p>
        </p:txBody>
      </p:sp>
      <p:sp>
        <p:nvSpPr>
          <p:cNvPr id="12" name="TextBox 11">
            <a:extLst>
              <a:ext uri="{FF2B5EF4-FFF2-40B4-BE49-F238E27FC236}">
                <a16:creationId xmlns:a16="http://schemas.microsoft.com/office/drawing/2014/main" id="{C523793D-4750-4226-8FD7-E66FA8861D4F}"/>
              </a:ext>
            </a:extLst>
          </p:cNvPr>
          <p:cNvSpPr txBox="1"/>
          <p:nvPr/>
        </p:nvSpPr>
        <p:spPr>
          <a:xfrm>
            <a:off x="5900219" y="6141535"/>
            <a:ext cx="1844316" cy="276999"/>
          </a:xfrm>
          <a:prstGeom prst="rect">
            <a:avLst/>
          </a:prstGeom>
          <a:noFill/>
        </p:spPr>
        <p:txBody>
          <a:bodyPr wrap="square" rtlCol="0">
            <a:spAutoFit/>
          </a:bodyPr>
          <a:lstStyle/>
          <a:p>
            <a:pPr algn="ctr"/>
            <a:r>
              <a:rPr lang="en-US" sz="1200" dirty="0"/>
              <a:t>Census ACS</a:t>
            </a:r>
          </a:p>
        </p:txBody>
      </p:sp>
    </p:spTree>
    <p:extLst>
      <p:ext uri="{BB962C8B-B14F-4D97-AF65-F5344CB8AC3E}">
        <p14:creationId xmlns:p14="http://schemas.microsoft.com/office/powerpoint/2010/main" val="359159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p:nvPr/>
        </p:nvSpPr>
        <p:spPr>
          <a:xfrm>
            <a:off x="4575067" y="2257767"/>
            <a:ext cx="2008800" cy="3956000"/>
          </a:xfrm>
          <a:prstGeom prst="rect">
            <a:avLst/>
          </a:prstGeom>
          <a:noFill/>
          <a:ln w="9525" cap="flat" cmpd="sng">
            <a:solidFill>
              <a:schemeClr val="accent1"/>
            </a:solidFill>
            <a:prstDash val="dot"/>
            <a:round/>
            <a:headEnd type="none" w="sm" len="sm"/>
            <a:tailEnd type="none" w="sm" len="sm"/>
          </a:ln>
        </p:spPr>
        <p:txBody>
          <a:bodyPr spcFirstLastPara="1" wrap="square" lIns="121900" tIns="121900" rIns="121900" bIns="121900" anchor="ctr" anchorCtr="0">
            <a:noAutofit/>
          </a:bodyPr>
          <a:lstStyle/>
          <a:p>
            <a:endParaRPr sz="1867" dirty="0"/>
          </a:p>
        </p:txBody>
      </p:sp>
      <p:sp>
        <p:nvSpPr>
          <p:cNvPr id="57" name="Google Shape;57;p13"/>
          <p:cNvSpPr/>
          <p:nvPr/>
        </p:nvSpPr>
        <p:spPr>
          <a:xfrm>
            <a:off x="643500" y="3998693"/>
            <a:ext cx="1368800" cy="5888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1000" dirty="0">
                <a:solidFill>
                  <a:schemeClr val="dk1"/>
                </a:solidFill>
              </a:rPr>
              <a:t>Identify linkage sources and differenatiators</a:t>
            </a:r>
            <a:endParaRPr sz="1200" dirty="0"/>
          </a:p>
        </p:txBody>
      </p:sp>
      <p:sp>
        <p:nvSpPr>
          <p:cNvPr id="58" name="Google Shape;58;p13"/>
          <p:cNvSpPr/>
          <p:nvPr/>
        </p:nvSpPr>
        <p:spPr>
          <a:xfrm>
            <a:off x="2544817" y="3998693"/>
            <a:ext cx="1316000" cy="5888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00" dirty="0">
                <a:solidFill>
                  <a:schemeClr val="tx1"/>
                </a:solidFill>
              </a:rPr>
              <a:t>Assess against linkage criteria</a:t>
            </a:r>
            <a:endParaRPr sz="1000" dirty="0">
              <a:solidFill>
                <a:schemeClr val="tx1"/>
              </a:solidFill>
            </a:endParaRPr>
          </a:p>
        </p:txBody>
      </p:sp>
      <p:sp>
        <p:nvSpPr>
          <p:cNvPr id="59" name="Google Shape;59;p13"/>
          <p:cNvSpPr txBox="1">
            <a:spLocks noGrp="1"/>
          </p:cNvSpPr>
          <p:nvPr>
            <p:ph type="title"/>
          </p:nvPr>
        </p:nvSpPr>
        <p:spPr>
          <a:prstGeom prst="rect">
            <a:avLst/>
          </a:prstGeom>
        </p:spPr>
        <p:txBody>
          <a:bodyPr spcFirstLastPara="1" wrap="square" lIns="121900" tIns="121900" rIns="121900" bIns="121900" anchor="t" anchorCtr="0">
            <a:noAutofit/>
          </a:bodyPr>
          <a:lstStyle/>
          <a:p>
            <a:br>
              <a:rPr lang="en" dirty="0"/>
            </a:br>
            <a:r>
              <a:rPr lang="en" dirty="0"/>
              <a:t>Conceptual flow of a new data linkage</a:t>
            </a:r>
            <a:endParaRPr dirty="0"/>
          </a:p>
        </p:txBody>
      </p:sp>
      <p:sp>
        <p:nvSpPr>
          <p:cNvPr id="60" name="Google Shape;60;p13"/>
          <p:cNvSpPr/>
          <p:nvPr/>
        </p:nvSpPr>
        <p:spPr>
          <a:xfrm>
            <a:off x="4925867" y="2481633"/>
            <a:ext cx="1316000" cy="5888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00">
                <a:solidFill>
                  <a:schemeClr val="tx1"/>
                </a:solidFill>
              </a:rPr>
              <a:t>Policy checkpoint</a:t>
            </a:r>
            <a:endParaRPr sz="1000" dirty="0">
              <a:solidFill>
                <a:schemeClr val="tx1"/>
              </a:solidFill>
            </a:endParaRPr>
          </a:p>
        </p:txBody>
      </p:sp>
      <p:sp>
        <p:nvSpPr>
          <p:cNvPr id="61" name="Google Shape;61;p13"/>
          <p:cNvSpPr/>
          <p:nvPr/>
        </p:nvSpPr>
        <p:spPr>
          <a:xfrm>
            <a:off x="4925867" y="4001833"/>
            <a:ext cx="1316000" cy="5888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00">
                <a:solidFill>
                  <a:schemeClr val="tx1"/>
                </a:solidFill>
              </a:rPr>
              <a:t>Security checkpoint</a:t>
            </a:r>
            <a:endParaRPr sz="1000" dirty="0">
              <a:solidFill>
                <a:schemeClr val="tx1"/>
              </a:solidFill>
            </a:endParaRPr>
          </a:p>
        </p:txBody>
      </p:sp>
      <p:sp>
        <p:nvSpPr>
          <p:cNvPr id="62" name="Google Shape;62;p13"/>
          <p:cNvSpPr/>
          <p:nvPr/>
        </p:nvSpPr>
        <p:spPr>
          <a:xfrm>
            <a:off x="7306900" y="3928267"/>
            <a:ext cx="1316000" cy="5888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00" dirty="0">
                <a:solidFill>
                  <a:schemeClr val="tx1"/>
                </a:solidFill>
              </a:rPr>
              <a:t>Acquire data, documentation</a:t>
            </a:r>
            <a:endParaRPr sz="1000" dirty="0">
              <a:solidFill>
                <a:schemeClr val="tx1"/>
              </a:solidFill>
            </a:endParaRPr>
          </a:p>
        </p:txBody>
      </p:sp>
      <p:sp>
        <p:nvSpPr>
          <p:cNvPr id="63" name="Google Shape;63;p13"/>
          <p:cNvSpPr/>
          <p:nvPr/>
        </p:nvSpPr>
        <p:spPr>
          <a:xfrm>
            <a:off x="4925900" y="3241717"/>
            <a:ext cx="1316000" cy="5888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00">
                <a:solidFill>
                  <a:schemeClr val="tx1"/>
                </a:solidFill>
              </a:rPr>
              <a:t>Privacy checkpoint</a:t>
            </a:r>
            <a:endParaRPr sz="1000" dirty="0">
              <a:solidFill>
                <a:schemeClr val="tx1"/>
              </a:solidFill>
            </a:endParaRPr>
          </a:p>
        </p:txBody>
      </p:sp>
      <p:sp>
        <p:nvSpPr>
          <p:cNvPr id="64" name="Google Shape;64;p13"/>
          <p:cNvSpPr/>
          <p:nvPr/>
        </p:nvSpPr>
        <p:spPr>
          <a:xfrm>
            <a:off x="9242949" y="3241533"/>
            <a:ext cx="1316000" cy="5888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00" dirty="0">
                <a:solidFill>
                  <a:schemeClr val="tx1"/>
                </a:solidFill>
              </a:rPr>
              <a:t>Curation, privacy controls, and quality verification</a:t>
            </a:r>
            <a:endParaRPr sz="1000" dirty="0">
              <a:solidFill>
                <a:schemeClr val="tx1"/>
              </a:solidFill>
            </a:endParaRPr>
          </a:p>
        </p:txBody>
      </p:sp>
      <p:sp>
        <p:nvSpPr>
          <p:cNvPr id="65" name="Google Shape;65;p13"/>
          <p:cNvSpPr/>
          <p:nvPr/>
        </p:nvSpPr>
        <p:spPr>
          <a:xfrm>
            <a:off x="4925867" y="5471033"/>
            <a:ext cx="1316000" cy="5888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00">
                <a:solidFill>
                  <a:schemeClr val="tx1"/>
                </a:solidFill>
              </a:rPr>
              <a:t>Scientific merit &amp; rigor checkpoint</a:t>
            </a:r>
            <a:endParaRPr sz="1000" dirty="0">
              <a:solidFill>
                <a:schemeClr val="tx1"/>
              </a:solidFill>
            </a:endParaRPr>
          </a:p>
        </p:txBody>
      </p:sp>
      <p:sp>
        <p:nvSpPr>
          <p:cNvPr id="66" name="Google Shape;66;p13"/>
          <p:cNvSpPr/>
          <p:nvPr/>
        </p:nvSpPr>
        <p:spPr>
          <a:xfrm>
            <a:off x="11051098" y="3719148"/>
            <a:ext cx="1140902" cy="1025266"/>
          </a:xfrm>
          <a:prstGeom prst="can">
            <a:avLst>
              <a:gd name="adj" fmla="val 25000"/>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00" dirty="0">
                <a:solidFill>
                  <a:schemeClr val="tx1"/>
                </a:solidFill>
              </a:rPr>
              <a:t>Researcher Workbench</a:t>
            </a:r>
            <a:endParaRPr sz="1000" dirty="0">
              <a:solidFill>
                <a:schemeClr val="tx1"/>
              </a:solidFill>
            </a:endParaRPr>
          </a:p>
        </p:txBody>
      </p:sp>
      <p:cxnSp>
        <p:nvCxnSpPr>
          <p:cNvPr id="67" name="Google Shape;67;p13"/>
          <p:cNvCxnSpPr>
            <a:cxnSpLocks/>
            <a:stCxn id="64" idx="3"/>
            <a:endCxn id="66" idx="2"/>
          </p:cNvCxnSpPr>
          <p:nvPr/>
        </p:nvCxnSpPr>
        <p:spPr>
          <a:xfrm>
            <a:off x="10558949" y="3535933"/>
            <a:ext cx="492149" cy="695848"/>
          </a:xfrm>
          <a:prstGeom prst="straightConnector1">
            <a:avLst/>
          </a:prstGeom>
          <a:noFill/>
          <a:ln w="9525" cap="flat" cmpd="sng">
            <a:solidFill>
              <a:schemeClr val="accent1"/>
            </a:solidFill>
            <a:prstDash val="solid"/>
            <a:round/>
            <a:headEnd type="none" w="med" len="med"/>
            <a:tailEnd type="triangle" w="med" len="med"/>
          </a:ln>
        </p:spPr>
      </p:cxnSp>
      <p:cxnSp>
        <p:nvCxnSpPr>
          <p:cNvPr id="68" name="Google Shape;68;p13"/>
          <p:cNvCxnSpPr>
            <a:stCxn id="58" idx="3"/>
            <a:endCxn id="60" idx="1"/>
          </p:cNvCxnSpPr>
          <p:nvPr/>
        </p:nvCxnSpPr>
        <p:spPr>
          <a:xfrm flipV="1">
            <a:off x="3860817" y="2776033"/>
            <a:ext cx="1065050" cy="1517060"/>
          </a:xfrm>
          <a:prstGeom prst="straightConnector1">
            <a:avLst/>
          </a:prstGeom>
          <a:noFill/>
          <a:ln w="9525" cap="flat" cmpd="sng">
            <a:solidFill>
              <a:schemeClr val="accent1"/>
            </a:solidFill>
            <a:prstDash val="solid"/>
            <a:round/>
            <a:headEnd type="none" w="med" len="med"/>
            <a:tailEnd type="triangle" w="med" len="med"/>
          </a:ln>
        </p:spPr>
      </p:cxnSp>
      <p:cxnSp>
        <p:nvCxnSpPr>
          <p:cNvPr id="69" name="Google Shape;69;p13"/>
          <p:cNvCxnSpPr>
            <a:stCxn id="58" idx="3"/>
            <a:endCxn id="65" idx="1"/>
          </p:cNvCxnSpPr>
          <p:nvPr/>
        </p:nvCxnSpPr>
        <p:spPr>
          <a:xfrm>
            <a:off x="3860817" y="4293093"/>
            <a:ext cx="1065050" cy="1472340"/>
          </a:xfrm>
          <a:prstGeom prst="straightConnector1">
            <a:avLst/>
          </a:prstGeom>
          <a:noFill/>
          <a:ln w="9525" cap="flat" cmpd="sng">
            <a:solidFill>
              <a:schemeClr val="accent1"/>
            </a:solidFill>
            <a:prstDash val="solid"/>
            <a:round/>
            <a:headEnd type="none" w="med" len="med"/>
            <a:tailEnd type="triangle" w="med" len="med"/>
          </a:ln>
        </p:spPr>
      </p:cxnSp>
      <p:cxnSp>
        <p:nvCxnSpPr>
          <p:cNvPr id="70" name="Google Shape;70;p13"/>
          <p:cNvCxnSpPr>
            <a:stCxn id="58" idx="3"/>
            <a:endCxn id="63" idx="1"/>
          </p:cNvCxnSpPr>
          <p:nvPr/>
        </p:nvCxnSpPr>
        <p:spPr>
          <a:xfrm flipV="1">
            <a:off x="3860817" y="3536117"/>
            <a:ext cx="1065083" cy="756976"/>
          </a:xfrm>
          <a:prstGeom prst="straightConnector1">
            <a:avLst/>
          </a:prstGeom>
          <a:noFill/>
          <a:ln w="9525" cap="flat" cmpd="sng">
            <a:solidFill>
              <a:schemeClr val="accent1"/>
            </a:solidFill>
            <a:prstDash val="solid"/>
            <a:round/>
            <a:headEnd type="none" w="med" len="med"/>
            <a:tailEnd type="triangle" w="med" len="med"/>
          </a:ln>
        </p:spPr>
      </p:cxnSp>
      <p:cxnSp>
        <p:nvCxnSpPr>
          <p:cNvPr id="71" name="Google Shape;71;p13"/>
          <p:cNvCxnSpPr>
            <a:stCxn id="58" idx="3"/>
            <a:endCxn id="61" idx="1"/>
          </p:cNvCxnSpPr>
          <p:nvPr/>
        </p:nvCxnSpPr>
        <p:spPr>
          <a:xfrm>
            <a:off x="3860817" y="4293093"/>
            <a:ext cx="1065050" cy="3140"/>
          </a:xfrm>
          <a:prstGeom prst="straightConnector1">
            <a:avLst/>
          </a:prstGeom>
          <a:noFill/>
          <a:ln w="9525" cap="flat" cmpd="sng">
            <a:solidFill>
              <a:schemeClr val="accent1"/>
            </a:solidFill>
            <a:prstDash val="solid"/>
            <a:round/>
            <a:headEnd type="none" w="med" len="med"/>
            <a:tailEnd type="triangle" w="med" len="med"/>
          </a:ln>
        </p:spPr>
      </p:cxnSp>
      <p:cxnSp>
        <p:nvCxnSpPr>
          <p:cNvPr id="72" name="Google Shape;72;p13"/>
          <p:cNvCxnSpPr>
            <a:stCxn id="60" idx="3"/>
            <a:endCxn id="62" idx="1"/>
          </p:cNvCxnSpPr>
          <p:nvPr/>
        </p:nvCxnSpPr>
        <p:spPr>
          <a:xfrm>
            <a:off x="6241867" y="2776033"/>
            <a:ext cx="1065200" cy="1446800"/>
          </a:xfrm>
          <a:prstGeom prst="straightConnector1">
            <a:avLst/>
          </a:prstGeom>
          <a:noFill/>
          <a:ln w="9525" cap="flat" cmpd="sng">
            <a:solidFill>
              <a:schemeClr val="accent1"/>
            </a:solidFill>
            <a:prstDash val="solid"/>
            <a:round/>
            <a:headEnd type="none" w="med" len="med"/>
            <a:tailEnd type="triangle" w="med" len="med"/>
          </a:ln>
        </p:spPr>
      </p:cxnSp>
      <p:cxnSp>
        <p:nvCxnSpPr>
          <p:cNvPr id="73" name="Google Shape;73;p13"/>
          <p:cNvCxnSpPr>
            <a:stCxn id="63" idx="3"/>
            <a:endCxn id="62" idx="1"/>
          </p:cNvCxnSpPr>
          <p:nvPr/>
        </p:nvCxnSpPr>
        <p:spPr>
          <a:xfrm>
            <a:off x="6241900" y="3536117"/>
            <a:ext cx="1065200" cy="686400"/>
          </a:xfrm>
          <a:prstGeom prst="straightConnector1">
            <a:avLst/>
          </a:prstGeom>
          <a:noFill/>
          <a:ln w="9525" cap="flat" cmpd="sng">
            <a:solidFill>
              <a:schemeClr val="accent1"/>
            </a:solidFill>
            <a:prstDash val="solid"/>
            <a:round/>
            <a:headEnd type="none" w="med" len="med"/>
            <a:tailEnd type="triangle" w="med" len="med"/>
          </a:ln>
        </p:spPr>
      </p:cxnSp>
      <p:cxnSp>
        <p:nvCxnSpPr>
          <p:cNvPr id="74" name="Google Shape;74;p13"/>
          <p:cNvCxnSpPr>
            <a:stCxn id="61" idx="3"/>
            <a:endCxn id="62" idx="1"/>
          </p:cNvCxnSpPr>
          <p:nvPr/>
        </p:nvCxnSpPr>
        <p:spPr>
          <a:xfrm rot="10800000" flipH="1">
            <a:off x="6241867" y="4222633"/>
            <a:ext cx="1065200" cy="73600"/>
          </a:xfrm>
          <a:prstGeom prst="straightConnector1">
            <a:avLst/>
          </a:prstGeom>
          <a:noFill/>
          <a:ln w="9525" cap="flat" cmpd="sng">
            <a:solidFill>
              <a:schemeClr val="accent1"/>
            </a:solidFill>
            <a:prstDash val="solid"/>
            <a:round/>
            <a:headEnd type="none" w="med" len="med"/>
            <a:tailEnd type="triangle" w="med" len="med"/>
          </a:ln>
        </p:spPr>
      </p:cxnSp>
      <p:cxnSp>
        <p:nvCxnSpPr>
          <p:cNvPr id="75" name="Google Shape;75;p13"/>
          <p:cNvCxnSpPr>
            <a:stCxn id="65" idx="3"/>
            <a:endCxn id="62" idx="1"/>
          </p:cNvCxnSpPr>
          <p:nvPr/>
        </p:nvCxnSpPr>
        <p:spPr>
          <a:xfrm rot="10800000" flipH="1">
            <a:off x="6241867" y="4222633"/>
            <a:ext cx="1065200" cy="1542800"/>
          </a:xfrm>
          <a:prstGeom prst="straightConnector1">
            <a:avLst/>
          </a:prstGeom>
          <a:noFill/>
          <a:ln w="9525" cap="flat" cmpd="sng">
            <a:solidFill>
              <a:schemeClr val="accent1"/>
            </a:solidFill>
            <a:prstDash val="solid"/>
            <a:round/>
            <a:headEnd type="none" w="med" len="med"/>
            <a:tailEnd type="triangle" w="med" len="med"/>
          </a:ln>
        </p:spPr>
      </p:cxnSp>
      <p:cxnSp>
        <p:nvCxnSpPr>
          <p:cNvPr id="76" name="Google Shape;76;p13"/>
          <p:cNvCxnSpPr>
            <a:stCxn id="57" idx="3"/>
            <a:endCxn id="58" idx="1"/>
          </p:cNvCxnSpPr>
          <p:nvPr/>
        </p:nvCxnSpPr>
        <p:spPr>
          <a:xfrm>
            <a:off x="2012300" y="4293093"/>
            <a:ext cx="532517" cy="0"/>
          </a:xfrm>
          <a:prstGeom prst="straightConnector1">
            <a:avLst/>
          </a:prstGeom>
          <a:noFill/>
          <a:ln w="9525" cap="flat" cmpd="sng">
            <a:solidFill>
              <a:schemeClr val="accent1"/>
            </a:solidFill>
            <a:prstDash val="solid"/>
            <a:round/>
            <a:headEnd type="none" w="med" len="med"/>
            <a:tailEnd type="triangle" w="med" len="med"/>
          </a:ln>
        </p:spPr>
      </p:cxnSp>
      <p:cxnSp>
        <p:nvCxnSpPr>
          <p:cNvPr id="77" name="Google Shape;77;p13"/>
          <p:cNvCxnSpPr>
            <a:cxnSpLocks/>
            <a:stCxn id="62" idx="3"/>
            <a:endCxn id="64" idx="1"/>
          </p:cNvCxnSpPr>
          <p:nvPr/>
        </p:nvCxnSpPr>
        <p:spPr>
          <a:xfrm flipV="1">
            <a:off x="8622900" y="3535933"/>
            <a:ext cx="620049" cy="686734"/>
          </a:xfrm>
          <a:prstGeom prst="straightConnector1">
            <a:avLst/>
          </a:prstGeom>
          <a:noFill/>
          <a:ln w="9525" cap="flat" cmpd="sng">
            <a:solidFill>
              <a:schemeClr val="accent1"/>
            </a:solidFill>
            <a:prstDash val="solid"/>
            <a:round/>
            <a:headEnd type="none" w="med" len="med"/>
            <a:tailEnd type="triangle" w="med" len="med"/>
          </a:ln>
        </p:spPr>
      </p:cxnSp>
      <p:sp>
        <p:nvSpPr>
          <p:cNvPr id="80" name="Google Shape;80;p13"/>
          <p:cNvSpPr/>
          <p:nvPr/>
        </p:nvSpPr>
        <p:spPr>
          <a:xfrm>
            <a:off x="534546" y="2465811"/>
            <a:ext cx="1586677" cy="1222492"/>
          </a:xfrm>
          <a:prstGeom prst="diamond">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50" dirty="0">
                <a:solidFill>
                  <a:schemeClr val="dk1"/>
                </a:solidFill>
              </a:rPr>
              <a:t>Assess Initial Blockers, Scientific Merit</a:t>
            </a:r>
            <a:endParaRPr sz="1050" dirty="0"/>
          </a:p>
        </p:txBody>
      </p:sp>
      <p:sp>
        <p:nvSpPr>
          <p:cNvPr id="81" name="Google Shape;81;p13"/>
          <p:cNvSpPr/>
          <p:nvPr/>
        </p:nvSpPr>
        <p:spPr>
          <a:xfrm>
            <a:off x="669884" y="1424800"/>
            <a:ext cx="1316000" cy="5888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50" dirty="0">
                <a:solidFill>
                  <a:schemeClr val="dk1"/>
                </a:solidFill>
              </a:rPr>
              <a:t>Program Team / partners identify priority linkages</a:t>
            </a:r>
            <a:endParaRPr sz="1050" dirty="0"/>
          </a:p>
        </p:txBody>
      </p:sp>
      <p:cxnSp>
        <p:nvCxnSpPr>
          <p:cNvPr id="82" name="Google Shape;82;p13"/>
          <p:cNvCxnSpPr>
            <a:cxnSpLocks/>
            <a:stCxn id="81" idx="2"/>
            <a:endCxn id="80" idx="0"/>
          </p:cNvCxnSpPr>
          <p:nvPr/>
        </p:nvCxnSpPr>
        <p:spPr>
          <a:xfrm>
            <a:off x="1327884" y="2013600"/>
            <a:ext cx="1" cy="452211"/>
          </a:xfrm>
          <a:prstGeom prst="straightConnector1">
            <a:avLst/>
          </a:prstGeom>
          <a:noFill/>
          <a:ln w="9525" cap="flat" cmpd="sng">
            <a:solidFill>
              <a:schemeClr val="accent1"/>
            </a:solidFill>
            <a:prstDash val="solid"/>
            <a:round/>
            <a:headEnd type="none" w="med" len="med"/>
            <a:tailEnd type="triangle" w="med" len="med"/>
          </a:ln>
        </p:spPr>
      </p:cxnSp>
      <p:sp>
        <p:nvSpPr>
          <p:cNvPr id="83" name="Google Shape;83;p13"/>
          <p:cNvSpPr/>
          <p:nvPr/>
        </p:nvSpPr>
        <p:spPr>
          <a:xfrm>
            <a:off x="2472623" y="2776033"/>
            <a:ext cx="668000" cy="588800"/>
          </a:xfrm>
          <a:prstGeom prst="flowChartExtract">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867"/>
              <a:t>!</a:t>
            </a:r>
            <a:endParaRPr sz="1867" dirty="0"/>
          </a:p>
        </p:txBody>
      </p:sp>
      <p:sp>
        <p:nvSpPr>
          <p:cNvPr id="84" name="Google Shape;84;p13"/>
          <p:cNvSpPr/>
          <p:nvPr/>
        </p:nvSpPr>
        <p:spPr>
          <a:xfrm>
            <a:off x="6881200" y="6115533"/>
            <a:ext cx="668000" cy="588800"/>
          </a:xfrm>
          <a:prstGeom prst="flowChartExtract">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867"/>
              <a:t>!</a:t>
            </a:r>
            <a:endParaRPr sz="1867" dirty="0"/>
          </a:p>
        </p:txBody>
      </p:sp>
      <p:cxnSp>
        <p:nvCxnSpPr>
          <p:cNvPr id="85" name="Google Shape;85;p13"/>
          <p:cNvCxnSpPr>
            <a:endCxn id="84" idx="1"/>
          </p:cNvCxnSpPr>
          <p:nvPr/>
        </p:nvCxnSpPr>
        <p:spPr>
          <a:xfrm>
            <a:off x="5577400" y="6409933"/>
            <a:ext cx="1470800" cy="0"/>
          </a:xfrm>
          <a:prstGeom prst="straightConnector1">
            <a:avLst/>
          </a:prstGeom>
          <a:noFill/>
          <a:ln w="9525" cap="flat" cmpd="sng">
            <a:solidFill>
              <a:schemeClr val="accent1"/>
            </a:solidFill>
            <a:prstDash val="solid"/>
            <a:round/>
            <a:headEnd type="none" w="med" len="med"/>
            <a:tailEnd type="triangle" w="med" len="med"/>
          </a:ln>
        </p:spPr>
      </p:cxnSp>
      <p:cxnSp>
        <p:nvCxnSpPr>
          <p:cNvPr id="86" name="Google Shape;86;p13"/>
          <p:cNvCxnSpPr/>
          <p:nvPr/>
        </p:nvCxnSpPr>
        <p:spPr>
          <a:xfrm>
            <a:off x="5583867" y="6213833"/>
            <a:ext cx="0" cy="196000"/>
          </a:xfrm>
          <a:prstGeom prst="straightConnector1">
            <a:avLst/>
          </a:prstGeom>
          <a:noFill/>
          <a:ln w="9525" cap="flat" cmpd="sng">
            <a:solidFill>
              <a:schemeClr val="accent1"/>
            </a:solidFill>
            <a:prstDash val="solid"/>
            <a:round/>
            <a:headEnd type="none" w="med" len="med"/>
            <a:tailEnd type="none" w="med" len="med"/>
          </a:ln>
        </p:spPr>
      </p:cxnSp>
      <p:cxnSp>
        <p:nvCxnSpPr>
          <p:cNvPr id="87" name="Google Shape;87;p13"/>
          <p:cNvCxnSpPr>
            <a:cxnSpLocks/>
            <a:stCxn id="80" idx="3"/>
            <a:endCxn id="83" idx="1"/>
          </p:cNvCxnSpPr>
          <p:nvPr/>
        </p:nvCxnSpPr>
        <p:spPr>
          <a:xfrm flipV="1">
            <a:off x="2121223" y="3070433"/>
            <a:ext cx="518400" cy="6624"/>
          </a:xfrm>
          <a:prstGeom prst="straightConnector1">
            <a:avLst/>
          </a:prstGeom>
          <a:noFill/>
          <a:ln w="9525" cap="flat" cmpd="sng">
            <a:solidFill>
              <a:schemeClr val="accent1"/>
            </a:solidFill>
            <a:prstDash val="solid"/>
            <a:round/>
            <a:headEnd type="none" w="med" len="med"/>
            <a:tailEnd type="triangle" w="med" len="med"/>
          </a:ln>
        </p:spPr>
      </p:cxnSp>
      <p:cxnSp>
        <p:nvCxnSpPr>
          <p:cNvPr id="93" name="Google Shape;93;p13"/>
          <p:cNvCxnSpPr>
            <a:stCxn id="62" idx="0"/>
            <a:endCxn id="58" idx="0"/>
          </p:cNvCxnSpPr>
          <p:nvPr/>
        </p:nvCxnSpPr>
        <p:spPr>
          <a:xfrm rot="16200000" flipH="1" flipV="1">
            <a:off x="5548646" y="1582438"/>
            <a:ext cx="70426" cy="4762083"/>
          </a:xfrm>
          <a:prstGeom prst="curvedConnector3">
            <a:avLst>
              <a:gd name="adj1" fmla="val -3021241"/>
            </a:avLst>
          </a:prstGeom>
          <a:noFill/>
          <a:ln w="9525" cap="flat" cmpd="sng">
            <a:solidFill>
              <a:schemeClr val="accent1"/>
            </a:solidFill>
            <a:prstDash val="dash"/>
            <a:round/>
            <a:headEnd type="none" w="med" len="med"/>
            <a:tailEnd type="stealth" w="med" len="med"/>
          </a:ln>
        </p:spPr>
      </p:cxnSp>
      <p:sp>
        <p:nvSpPr>
          <p:cNvPr id="94" name="Google Shape;94;p13"/>
          <p:cNvSpPr txBox="1"/>
          <p:nvPr/>
        </p:nvSpPr>
        <p:spPr>
          <a:xfrm>
            <a:off x="4921467" y="1491606"/>
            <a:ext cx="2247600" cy="410393"/>
          </a:xfrm>
          <a:prstGeom prst="rect">
            <a:avLst/>
          </a:prstGeom>
          <a:noFill/>
          <a:ln>
            <a:noFill/>
          </a:ln>
        </p:spPr>
        <p:txBody>
          <a:bodyPr spcFirstLastPara="1" wrap="square" lIns="121900" tIns="121900" rIns="121900" bIns="121900" anchor="t" anchorCtr="0">
            <a:spAutoFit/>
          </a:bodyPr>
          <a:lstStyle/>
          <a:p>
            <a:r>
              <a:rPr lang="en" sz="1067" dirty="0">
                <a:solidFill>
                  <a:schemeClr val="tx1"/>
                </a:solidFill>
              </a:rPr>
              <a:t>Iterate if necessary</a:t>
            </a:r>
            <a:endParaRPr sz="1067" dirty="0">
              <a:solidFill>
                <a:schemeClr val="tx1"/>
              </a:solidFill>
            </a:endParaRPr>
          </a:p>
        </p:txBody>
      </p:sp>
      <p:sp>
        <p:nvSpPr>
          <p:cNvPr id="101" name="Google Shape;101;p13"/>
          <p:cNvSpPr/>
          <p:nvPr/>
        </p:nvSpPr>
        <p:spPr>
          <a:xfrm>
            <a:off x="4921467" y="4723023"/>
            <a:ext cx="1316000" cy="6156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00" dirty="0">
                <a:solidFill>
                  <a:schemeClr val="tx1"/>
                </a:solidFill>
              </a:rPr>
              <a:t>Data Source Engagement, Cost, Quality Checkpoint</a:t>
            </a:r>
            <a:endParaRPr sz="1000" dirty="0">
              <a:solidFill>
                <a:schemeClr val="tx1"/>
              </a:solidFill>
            </a:endParaRPr>
          </a:p>
        </p:txBody>
      </p:sp>
      <p:cxnSp>
        <p:nvCxnSpPr>
          <p:cNvPr id="102" name="Google Shape;102;p13"/>
          <p:cNvCxnSpPr>
            <a:stCxn id="58" idx="3"/>
            <a:endCxn id="101" idx="1"/>
          </p:cNvCxnSpPr>
          <p:nvPr/>
        </p:nvCxnSpPr>
        <p:spPr>
          <a:xfrm>
            <a:off x="3860817" y="4293093"/>
            <a:ext cx="1060650" cy="737730"/>
          </a:xfrm>
          <a:prstGeom prst="straightConnector1">
            <a:avLst/>
          </a:prstGeom>
          <a:noFill/>
          <a:ln w="9525" cap="flat" cmpd="sng">
            <a:solidFill>
              <a:schemeClr val="accent1"/>
            </a:solidFill>
            <a:prstDash val="solid"/>
            <a:round/>
            <a:headEnd type="none" w="med" len="med"/>
            <a:tailEnd type="triangle" w="med" len="med"/>
          </a:ln>
        </p:spPr>
      </p:cxnSp>
      <p:cxnSp>
        <p:nvCxnSpPr>
          <p:cNvPr id="103" name="Google Shape;103;p13"/>
          <p:cNvCxnSpPr>
            <a:stCxn id="101" idx="3"/>
            <a:endCxn id="62" idx="1"/>
          </p:cNvCxnSpPr>
          <p:nvPr/>
        </p:nvCxnSpPr>
        <p:spPr>
          <a:xfrm rot="10800000" flipH="1">
            <a:off x="6237467" y="4222823"/>
            <a:ext cx="1069600" cy="808000"/>
          </a:xfrm>
          <a:prstGeom prst="straightConnector1">
            <a:avLst/>
          </a:prstGeom>
          <a:noFill/>
          <a:ln w="9525" cap="flat" cmpd="sng">
            <a:solidFill>
              <a:schemeClr val="accent1"/>
            </a:solidFill>
            <a:prstDash val="solid"/>
            <a:round/>
            <a:headEnd type="none" w="med" len="med"/>
            <a:tailEnd type="triangle" w="med" len="med"/>
          </a:ln>
        </p:spPr>
      </p:cxnSp>
      <p:sp>
        <p:nvSpPr>
          <p:cNvPr id="79" name="Google Shape;64;p13">
            <a:extLst>
              <a:ext uri="{FF2B5EF4-FFF2-40B4-BE49-F238E27FC236}">
                <a16:creationId xmlns:a16="http://schemas.microsoft.com/office/drawing/2014/main" id="{DE221EF7-9E65-427D-ADD7-F67DFB37A6B9}"/>
              </a:ext>
            </a:extLst>
          </p:cNvPr>
          <p:cNvSpPr/>
          <p:nvPr/>
        </p:nvSpPr>
        <p:spPr>
          <a:xfrm>
            <a:off x="9238083" y="3937381"/>
            <a:ext cx="1316000" cy="5888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00" dirty="0">
                <a:solidFill>
                  <a:schemeClr val="tx1"/>
                </a:solidFill>
              </a:rPr>
              <a:t>Development of Analytic Tools</a:t>
            </a:r>
            <a:endParaRPr sz="1000" dirty="0">
              <a:solidFill>
                <a:schemeClr val="tx1"/>
              </a:solidFill>
            </a:endParaRPr>
          </a:p>
        </p:txBody>
      </p:sp>
      <p:sp>
        <p:nvSpPr>
          <p:cNvPr id="104" name="Google Shape;64;p13">
            <a:extLst>
              <a:ext uri="{FF2B5EF4-FFF2-40B4-BE49-F238E27FC236}">
                <a16:creationId xmlns:a16="http://schemas.microsoft.com/office/drawing/2014/main" id="{7BF1879E-3BF3-444E-A128-A73FDCF31B1A}"/>
              </a:ext>
            </a:extLst>
          </p:cNvPr>
          <p:cNvSpPr/>
          <p:nvPr/>
        </p:nvSpPr>
        <p:spPr>
          <a:xfrm>
            <a:off x="9238083" y="4652740"/>
            <a:ext cx="1316000" cy="5888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000" dirty="0">
                <a:solidFill>
                  <a:schemeClr val="tx1"/>
                </a:solidFill>
              </a:rPr>
              <a:t>Analytic Guidelines and Tools Documentation</a:t>
            </a:r>
            <a:endParaRPr sz="1000" dirty="0">
              <a:solidFill>
                <a:schemeClr val="tx1"/>
              </a:solidFill>
            </a:endParaRPr>
          </a:p>
        </p:txBody>
      </p:sp>
      <p:cxnSp>
        <p:nvCxnSpPr>
          <p:cNvPr id="105" name="Google Shape;77;p13">
            <a:extLst>
              <a:ext uri="{FF2B5EF4-FFF2-40B4-BE49-F238E27FC236}">
                <a16:creationId xmlns:a16="http://schemas.microsoft.com/office/drawing/2014/main" id="{8348E2A0-9280-49BB-8436-A02B0A4ED236}"/>
              </a:ext>
            </a:extLst>
          </p:cNvPr>
          <p:cNvCxnSpPr>
            <a:cxnSpLocks/>
            <a:stCxn id="62" idx="3"/>
            <a:endCxn id="79" idx="1"/>
          </p:cNvCxnSpPr>
          <p:nvPr/>
        </p:nvCxnSpPr>
        <p:spPr>
          <a:xfrm>
            <a:off x="8622900" y="4222667"/>
            <a:ext cx="615183" cy="9114"/>
          </a:xfrm>
          <a:prstGeom prst="straightConnector1">
            <a:avLst/>
          </a:prstGeom>
          <a:noFill/>
          <a:ln w="9525" cap="flat" cmpd="sng">
            <a:solidFill>
              <a:schemeClr val="accent1"/>
            </a:solidFill>
            <a:prstDash val="solid"/>
            <a:round/>
            <a:headEnd type="none" w="med" len="med"/>
            <a:tailEnd type="triangle" w="med" len="med"/>
          </a:ln>
        </p:spPr>
      </p:cxnSp>
      <p:cxnSp>
        <p:nvCxnSpPr>
          <p:cNvPr id="106" name="Google Shape;77;p13">
            <a:extLst>
              <a:ext uri="{FF2B5EF4-FFF2-40B4-BE49-F238E27FC236}">
                <a16:creationId xmlns:a16="http://schemas.microsoft.com/office/drawing/2014/main" id="{4E8484B3-6682-41E4-8D3A-73E2595CCA79}"/>
              </a:ext>
            </a:extLst>
          </p:cNvPr>
          <p:cNvCxnSpPr>
            <a:cxnSpLocks/>
            <a:stCxn id="62" idx="3"/>
            <a:endCxn id="104" idx="1"/>
          </p:cNvCxnSpPr>
          <p:nvPr/>
        </p:nvCxnSpPr>
        <p:spPr>
          <a:xfrm>
            <a:off x="8622900" y="4222667"/>
            <a:ext cx="615183" cy="724473"/>
          </a:xfrm>
          <a:prstGeom prst="straightConnector1">
            <a:avLst/>
          </a:prstGeom>
          <a:noFill/>
          <a:ln w="9525" cap="flat" cmpd="sng">
            <a:solidFill>
              <a:schemeClr val="accent1"/>
            </a:solidFill>
            <a:prstDash val="solid"/>
            <a:round/>
            <a:headEnd type="none" w="med" len="med"/>
            <a:tailEnd type="triangle" w="med" len="med"/>
          </a:ln>
        </p:spPr>
      </p:cxnSp>
      <p:cxnSp>
        <p:nvCxnSpPr>
          <p:cNvPr id="107" name="Google Shape;67;p13">
            <a:extLst>
              <a:ext uri="{FF2B5EF4-FFF2-40B4-BE49-F238E27FC236}">
                <a16:creationId xmlns:a16="http://schemas.microsoft.com/office/drawing/2014/main" id="{DD18DFF7-61A9-4453-925B-67BAD49D55B5}"/>
              </a:ext>
            </a:extLst>
          </p:cNvPr>
          <p:cNvCxnSpPr>
            <a:cxnSpLocks/>
            <a:stCxn id="79" idx="3"/>
            <a:endCxn id="66" idx="2"/>
          </p:cNvCxnSpPr>
          <p:nvPr/>
        </p:nvCxnSpPr>
        <p:spPr>
          <a:xfrm>
            <a:off x="10554083" y="4231781"/>
            <a:ext cx="497015" cy="0"/>
          </a:xfrm>
          <a:prstGeom prst="straightConnector1">
            <a:avLst/>
          </a:prstGeom>
          <a:noFill/>
          <a:ln w="9525" cap="flat" cmpd="sng">
            <a:solidFill>
              <a:schemeClr val="accent1"/>
            </a:solidFill>
            <a:prstDash val="solid"/>
            <a:round/>
            <a:headEnd type="none" w="med" len="med"/>
            <a:tailEnd type="triangle" w="med" len="med"/>
          </a:ln>
        </p:spPr>
      </p:cxnSp>
      <p:cxnSp>
        <p:nvCxnSpPr>
          <p:cNvPr id="108" name="Google Shape;67;p13">
            <a:extLst>
              <a:ext uri="{FF2B5EF4-FFF2-40B4-BE49-F238E27FC236}">
                <a16:creationId xmlns:a16="http://schemas.microsoft.com/office/drawing/2014/main" id="{1F773AA7-0704-403B-AA9D-E03D5B756781}"/>
              </a:ext>
            </a:extLst>
          </p:cNvPr>
          <p:cNvCxnSpPr>
            <a:cxnSpLocks/>
            <a:stCxn id="104" idx="3"/>
            <a:endCxn id="66" idx="2"/>
          </p:cNvCxnSpPr>
          <p:nvPr/>
        </p:nvCxnSpPr>
        <p:spPr>
          <a:xfrm flipV="1">
            <a:off x="10554083" y="4231781"/>
            <a:ext cx="497015" cy="715359"/>
          </a:xfrm>
          <a:prstGeom prst="straightConnector1">
            <a:avLst/>
          </a:prstGeom>
          <a:noFill/>
          <a:ln w="9525" cap="flat" cmpd="sng">
            <a:solidFill>
              <a:schemeClr val="accent1"/>
            </a:solidFill>
            <a:prstDash val="solid"/>
            <a:round/>
            <a:headEnd type="none" w="med" len="med"/>
            <a:tailEnd type="triangle" w="med" len="med"/>
          </a:ln>
        </p:spPr>
      </p:cxnSp>
      <p:cxnSp>
        <p:nvCxnSpPr>
          <p:cNvPr id="109" name="Google Shape;82;p13">
            <a:extLst>
              <a:ext uri="{FF2B5EF4-FFF2-40B4-BE49-F238E27FC236}">
                <a16:creationId xmlns:a16="http://schemas.microsoft.com/office/drawing/2014/main" id="{D26B7F0B-3EDA-49D6-88BA-A3E69F0DBE8A}"/>
              </a:ext>
            </a:extLst>
          </p:cNvPr>
          <p:cNvCxnSpPr>
            <a:cxnSpLocks/>
            <a:stCxn id="80" idx="2"/>
            <a:endCxn id="57" idx="0"/>
          </p:cNvCxnSpPr>
          <p:nvPr/>
        </p:nvCxnSpPr>
        <p:spPr>
          <a:xfrm>
            <a:off x="1327885" y="3688303"/>
            <a:ext cx="15" cy="310390"/>
          </a:xfrm>
          <a:prstGeom prst="straightConnector1">
            <a:avLst/>
          </a:prstGeom>
          <a:noFill/>
          <a:ln w="9525" cap="flat" cmpd="sng">
            <a:solidFill>
              <a:schemeClr val="accent1"/>
            </a:solidFill>
            <a:prstDash val="solid"/>
            <a:round/>
            <a:headEnd type="none" w="med" len="med"/>
            <a:tailEnd type="triangle" w="med" len="med"/>
          </a:ln>
        </p:spPr>
      </p:cxnSp>
      <p:sp>
        <p:nvSpPr>
          <p:cNvPr id="110" name="Google Shape;94;p13">
            <a:extLst>
              <a:ext uri="{FF2B5EF4-FFF2-40B4-BE49-F238E27FC236}">
                <a16:creationId xmlns:a16="http://schemas.microsoft.com/office/drawing/2014/main" id="{5DC8C379-6F89-4E90-8A3B-85AA14375453}"/>
              </a:ext>
            </a:extLst>
          </p:cNvPr>
          <p:cNvSpPr txBox="1"/>
          <p:nvPr/>
        </p:nvSpPr>
        <p:spPr>
          <a:xfrm>
            <a:off x="1290763" y="3591440"/>
            <a:ext cx="456755" cy="410393"/>
          </a:xfrm>
          <a:prstGeom prst="rect">
            <a:avLst/>
          </a:prstGeom>
          <a:noFill/>
          <a:ln>
            <a:noFill/>
          </a:ln>
        </p:spPr>
        <p:txBody>
          <a:bodyPr spcFirstLastPara="1" wrap="square" lIns="121900" tIns="121900" rIns="121900" bIns="121900" anchor="t" anchorCtr="0">
            <a:spAutoFit/>
          </a:bodyPr>
          <a:lstStyle/>
          <a:p>
            <a:r>
              <a:rPr lang="en" sz="1067" dirty="0">
                <a:solidFill>
                  <a:schemeClr val="tx1"/>
                </a:solidFill>
              </a:rPr>
              <a:t>No</a:t>
            </a:r>
            <a:endParaRPr sz="1067" dirty="0">
              <a:solidFill>
                <a:schemeClr val="tx1"/>
              </a:solidFill>
            </a:endParaRPr>
          </a:p>
        </p:txBody>
      </p:sp>
      <p:sp>
        <p:nvSpPr>
          <p:cNvPr id="111" name="Google Shape;94;p13">
            <a:extLst>
              <a:ext uri="{FF2B5EF4-FFF2-40B4-BE49-F238E27FC236}">
                <a16:creationId xmlns:a16="http://schemas.microsoft.com/office/drawing/2014/main" id="{723B8170-C4E2-4265-B926-A129AE9E9992}"/>
              </a:ext>
            </a:extLst>
          </p:cNvPr>
          <p:cNvSpPr txBox="1"/>
          <p:nvPr/>
        </p:nvSpPr>
        <p:spPr>
          <a:xfrm>
            <a:off x="2114164" y="2775086"/>
            <a:ext cx="532517" cy="410393"/>
          </a:xfrm>
          <a:prstGeom prst="rect">
            <a:avLst/>
          </a:prstGeom>
          <a:noFill/>
          <a:ln>
            <a:noFill/>
          </a:ln>
        </p:spPr>
        <p:txBody>
          <a:bodyPr spcFirstLastPara="1" wrap="square" lIns="121900" tIns="121900" rIns="121900" bIns="121900" anchor="t" anchorCtr="0">
            <a:spAutoFit/>
          </a:bodyPr>
          <a:lstStyle/>
          <a:p>
            <a:r>
              <a:rPr lang="en" sz="1067" dirty="0">
                <a:solidFill>
                  <a:schemeClr val="tx1"/>
                </a:solidFill>
              </a:rPr>
              <a:t>Yes</a:t>
            </a:r>
            <a:endParaRPr sz="1067"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9DAA1-C553-4CDF-B875-8941C606F816}"/>
              </a:ext>
            </a:extLst>
          </p:cNvPr>
          <p:cNvSpPr>
            <a:spLocks noGrp="1"/>
          </p:cNvSpPr>
          <p:nvPr>
            <p:ph type="title"/>
          </p:nvPr>
        </p:nvSpPr>
        <p:spPr/>
        <p:txBody>
          <a:bodyPr/>
          <a:lstStyle/>
          <a:p>
            <a:r>
              <a:rPr lang="en-US" dirty="0"/>
              <a:t>Linkage Example - Mortality Data</a:t>
            </a:r>
          </a:p>
        </p:txBody>
      </p:sp>
      <p:sp>
        <p:nvSpPr>
          <p:cNvPr id="4" name="Text Placeholder 3">
            <a:extLst>
              <a:ext uri="{FF2B5EF4-FFF2-40B4-BE49-F238E27FC236}">
                <a16:creationId xmlns:a16="http://schemas.microsoft.com/office/drawing/2014/main" id="{36CC8B0D-78CB-4C0D-8701-C7BE66EE35C6}"/>
              </a:ext>
            </a:extLst>
          </p:cNvPr>
          <p:cNvSpPr>
            <a:spLocks noGrp="1"/>
          </p:cNvSpPr>
          <p:nvPr>
            <p:ph type="body" idx="1"/>
          </p:nvPr>
        </p:nvSpPr>
        <p:spPr/>
        <p:txBody>
          <a:bodyPr/>
          <a:lstStyle/>
          <a:p>
            <a:pPr marL="514350" indent="-285750" fontAlgn="ctr">
              <a:spcBef>
                <a:spcPts val="0"/>
              </a:spcBef>
              <a:buFont typeface="Arial" panose="020B0604020202020204" pitchFamily="34" charset="0"/>
              <a:buChar char="•"/>
            </a:pPr>
            <a:r>
              <a:rPr lang="en-US" sz="1800" b="0" i="0" u="none" strike="noStrike" dirty="0">
                <a:solidFill>
                  <a:srgbClr val="262261"/>
                </a:solidFill>
                <a:effectLst/>
                <a:latin typeface="+mn-lt"/>
                <a:cs typeface="Calibri" panose="020F0502020204030204" pitchFamily="34" charset="0"/>
              </a:rPr>
              <a:t>Mortality data not always captured as part of an EHR</a:t>
            </a:r>
          </a:p>
          <a:p>
            <a:pPr marL="514350" marR="0" indent="-285750" algn="l" rtl="0" fontAlgn="ctr">
              <a:spcBef>
                <a:spcPts val="0"/>
              </a:spcBef>
              <a:spcAft>
                <a:spcPts val="0"/>
              </a:spcAft>
              <a:buFont typeface="Arial" panose="020B0604020202020204" pitchFamily="34" charset="0"/>
              <a:buChar char="•"/>
            </a:pPr>
            <a:endParaRPr lang="en-US" sz="1800" b="0" i="0" u="none" strike="noStrike" dirty="0">
              <a:solidFill>
                <a:srgbClr val="262261"/>
              </a:solidFill>
              <a:effectLst/>
              <a:latin typeface="+mn-lt"/>
              <a:cs typeface="Calibri" panose="020F0502020204030204" pitchFamily="34" charset="0"/>
            </a:endParaRPr>
          </a:p>
          <a:p>
            <a:pPr marL="514350" marR="0" indent="-285750" algn="l" rtl="0" fontAlgn="ctr">
              <a:spcBef>
                <a:spcPts val="0"/>
              </a:spcBef>
              <a:spcAft>
                <a:spcPts val="0"/>
              </a:spcAft>
              <a:buFont typeface="Arial" panose="020B0604020202020204" pitchFamily="34" charset="0"/>
              <a:buChar char="•"/>
            </a:pPr>
            <a:r>
              <a:rPr lang="en-US" sz="1800" dirty="0">
                <a:latin typeface="+mn-lt"/>
                <a:cs typeface="Calibri" panose="020F0502020204030204" pitchFamily="34" charset="0"/>
              </a:rPr>
              <a:t>C</a:t>
            </a:r>
            <a:r>
              <a:rPr lang="en-US" sz="1800" b="0" i="0" u="none" strike="noStrike" dirty="0">
                <a:solidFill>
                  <a:srgbClr val="262261"/>
                </a:solidFill>
                <a:effectLst/>
                <a:latin typeface="+mn-lt"/>
                <a:cs typeface="Calibri" panose="020F0502020204030204" pitchFamily="34" charset="0"/>
              </a:rPr>
              <a:t>DC’s National Death Index (NDI) is considered the gold standard for mortality data</a:t>
            </a:r>
          </a:p>
          <a:p>
            <a:pPr marL="514350" marR="0" indent="-285750" algn="l" rtl="0" fontAlgn="ctr">
              <a:spcBef>
                <a:spcPts val="0"/>
              </a:spcBef>
              <a:spcAft>
                <a:spcPts val="0"/>
              </a:spcAft>
              <a:buFont typeface="Arial" panose="020B0604020202020204" pitchFamily="34" charset="0"/>
              <a:buChar char="•"/>
            </a:pPr>
            <a:endParaRPr lang="en-US" sz="1800" dirty="0">
              <a:latin typeface="+mn-lt"/>
              <a:cs typeface="Calibri" panose="020F0502020204030204" pitchFamily="34" charset="0"/>
            </a:endParaRPr>
          </a:p>
          <a:p>
            <a:pPr marL="514350" marR="0" indent="-285750" algn="l" rtl="0" fontAlgn="ctr">
              <a:spcBef>
                <a:spcPts val="0"/>
              </a:spcBef>
              <a:spcAft>
                <a:spcPts val="0"/>
              </a:spcAft>
              <a:buFont typeface="Arial" panose="020B0604020202020204" pitchFamily="34" charset="0"/>
              <a:buChar char="•"/>
            </a:pPr>
            <a:r>
              <a:rPr lang="en-US" sz="1800" b="0" i="0" u="none" strike="noStrike" dirty="0">
                <a:solidFill>
                  <a:srgbClr val="262261"/>
                </a:solidFill>
                <a:effectLst/>
                <a:latin typeface="+mn-lt"/>
                <a:cs typeface="Calibri" panose="020F0502020204030204" pitchFamily="34" charset="0"/>
              </a:rPr>
              <a:t>NDI includes date, location, and underlying causes of death</a:t>
            </a:r>
          </a:p>
          <a:p>
            <a:pPr marL="514350" marR="0" indent="-285750" algn="l" rtl="0" fontAlgn="ctr">
              <a:spcBef>
                <a:spcPts val="0"/>
              </a:spcBef>
              <a:spcAft>
                <a:spcPts val="0"/>
              </a:spcAft>
              <a:buFont typeface="Arial" panose="020B0604020202020204" pitchFamily="34" charset="0"/>
              <a:buChar char="•"/>
            </a:pPr>
            <a:endParaRPr lang="en-US" sz="1800" dirty="0">
              <a:latin typeface="+mn-lt"/>
              <a:cs typeface="Calibri" panose="020F0502020204030204" pitchFamily="34" charset="0"/>
            </a:endParaRPr>
          </a:p>
          <a:p>
            <a:pPr marL="514350" indent="-285750" fontAlgn="ctr">
              <a:spcBef>
                <a:spcPts val="0"/>
              </a:spcBef>
              <a:buFont typeface="Arial" panose="020B0604020202020204" pitchFamily="34" charset="0"/>
              <a:buChar char="•"/>
            </a:pPr>
            <a:r>
              <a:rPr lang="en-US" sz="1800" dirty="0">
                <a:latin typeface="+mn-lt"/>
                <a:cs typeface="Calibri" panose="020F0502020204030204" pitchFamily="34" charset="0"/>
              </a:rPr>
              <a:t>Data is sourced from s</a:t>
            </a:r>
            <a:r>
              <a:rPr lang="en-US" sz="1800" b="0" i="0" u="none" strike="noStrike" dirty="0">
                <a:solidFill>
                  <a:srgbClr val="262261"/>
                </a:solidFill>
                <a:effectLst/>
                <a:latin typeface="+mn-lt"/>
                <a:cs typeface="Calibri" panose="020F0502020204030204" pitchFamily="34" charset="0"/>
              </a:rPr>
              <a:t>tate vital statistics offices resulting in controls on how CDC can distribute the data</a:t>
            </a:r>
          </a:p>
          <a:p>
            <a:pPr marL="514350" marR="0" indent="-285750" algn="l" rtl="0" fontAlgn="ctr">
              <a:spcBef>
                <a:spcPts val="0"/>
              </a:spcBef>
              <a:spcAft>
                <a:spcPts val="0"/>
              </a:spcAft>
              <a:buFont typeface="Arial" panose="020B0604020202020204" pitchFamily="34" charset="0"/>
              <a:buChar char="•"/>
            </a:pPr>
            <a:endParaRPr lang="en-US" sz="1800" b="0" i="0" u="none" strike="noStrike" dirty="0">
              <a:solidFill>
                <a:srgbClr val="262261"/>
              </a:solidFill>
              <a:effectLst/>
              <a:latin typeface="+mn-lt"/>
              <a:cs typeface="Calibri" panose="020F0502020204030204" pitchFamily="34" charset="0"/>
            </a:endParaRPr>
          </a:p>
          <a:p>
            <a:pPr marL="514350" marR="0" indent="-285750" algn="l" rtl="0" fontAlgn="ctr">
              <a:spcBef>
                <a:spcPts val="0"/>
              </a:spcBef>
              <a:spcAft>
                <a:spcPts val="0"/>
              </a:spcAft>
              <a:buFont typeface="Arial" panose="020B0604020202020204" pitchFamily="34" charset="0"/>
              <a:buChar char="•"/>
            </a:pPr>
            <a:r>
              <a:rPr lang="en-US" sz="1800" b="0" i="0" u="none" strike="noStrike" dirty="0">
                <a:solidFill>
                  <a:srgbClr val="262261"/>
                </a:solidFill>
                <a:effectLst/>
                <a:latin typeface="+mn-lt"/>
                <a:cs typeface="Calibri" panose="020F0502020204030204" pitchFamily="34" charset="0"/>
              </a:rPr>
              <a:t>Moreover, CDC’s definition of identifiability is not completely compatible with the </a:t>
            </a:r>
            <a:r>
              <a:rPr lang="en-US" sz="1800" b="0" i="1" u="none" strike="noStrike" dirty="0">
                <a:solidFill>
                  <a:srgbClr val="262261"/>
                </a:solidFill>
                <a:effectLst/>
                <a:latin typeface="+mn-lt"/>
                <a:cs typeface="Calibri" panose="020F0502020204030204" pitchFamily="34" charset="0"/>
              </a:rPr>
              <a:t>All of Us </a:t>
            </a:r>
            <a:r>
              <a:rPr lang="en-US" sz="1800" b="0" i="0" u="none" strike="noStrike" dirty="0">
                <a:solidFill>
                  <a:srgbClr val="262261"/>
                </a:solidFill>
                <a:effectLst/>
                <a:latin typeface="+mn-lt"/>
                <a:cs typeface="Calibri" panose="020F0502020204030204" pitchFamily="34" charset="0"/>
              </a:rPr>
              <a:t>Controlled Tier, primarily due to geographical considerations</a:t>
            </a:r>
            <a:endParaRPr lang="en-US" sz="1800" b="0" i="0" u="none" strike="noStrike" dirty="0">
              <a:effectLst/>
              <a:latin typeface="+mn-lt"/>
            </a:endParaRPr>
          </a:p>
          <a:p>
            <a:pPr marL="514350" marR="0" indent="-285750" algn="l" rtl="0" fontAlgn="ctr">
              <a:spcBef>
                <a:spcPts val="0"/>
              </a:spcBef>
              <a:spcAft>
                <a:spcPts val="0"/>
              </a:spcAft>
              <a:buFont typeface="Arial" panose="020B0604020202020204" pitchFamily="34" charset="0"/>
              <a:buChar char="•"/>
            </a:pPr>
            <a:endParaRPr lang="en-US" sz="1800" b="0" i="0" u="none" strike="noStrike" dirty="0">
              <a:solidFill>
                <a:srgbClr val="262261"/>
              </a:solidFill>
              <a:effectLst/>
              <a:latin typeface="+mn-lt"/>
              <a:cs typeface="Calibri" panose="020F0502020204030204" pitchFamily="34" charset="0"/>
            </a:endParaRPr>
          </a:p>
          <a:p>
            <a:pPr marL="514350" marR="0" indent="-285750" algn="l" rtl="0" fontAlgn="ctr">
              <a:spcBef>
                <a:spcPts val="0"/>
              </a:spcBef>
              <a:spcAft>
                <a:spcPts val="0"/>
              </a:spcAft>
              <a:buFont typeface="Arial" panose="020B0604020202020204" pitchFamily="34" charset="0"/>
              <a:buChar char="•"/>
            </a:pPr>
            <a:r>
              <a:rPr lang="en-US" sz="1800" b="0" i="0" u="none" strike="noStrike" dirty="0">
                <a:solidFill>
                  <a:srgbClr val="262261"/>
                </a:solidFill>
                <a:effectLst/>
                <a:latin typeface="+mn-lt"/>
                <a:cs typeface="Calibri" panose="020F0502020204030204" pitchFamily="34" charset="0"/>
              </a:rPr>
              <a:t>Consequently, </a:t>
            </a:r>
            <a:r>
              <a:rPr lang="en-US" sz="1800" b="0" i="1" u="none" strike="noStrike" dirty="0">
                <a:solidFill>
                  <a:srgbClr val="262261"/>
                </a:solidFill>
                <a:effectLst/>
                <a:latin typeface="+mn-lt"/>
                <a:cs typeface="Calibri" panose="020F0502020204030204" pitchFamily="34" charset="0"/>
              </a:rPr>
              <a:t>All of </a:t>
            </a:r>
            <a:r>
              <a:rPr lang="en-US" sz="1800" b="0" u="none" strike="noStrike" dirty="0">
                <a:solidFill>
                  <a:srgbClr val="262261"/>
                </a:solidFill>
                <a:effectLst/>
                <a:latin typeface="+mn-lt"/>
                <a:cs typeface="Calibri" panose="020F0502020204030204" pitchFamily="34" charset="0"/>
              </a:rPr>
              <a:t>Us would likely need to consider using CDC </a:t>
            </a:r>
            <a:r>
              <a:rPr lang="en-US" sz="1800" b="0" i="0" u="none" strike="noStrike" dirty="0">
                <a:solidFill>
                  <a:srgbClr val="262261"/>
                </a:solidFill>
                <a:effectLst/>
                <a:latin typeface="+mn-lt"/>
                <a:cs typeface="Calibri" panose="020F0502020204030204" pitchFamily="34" charset="0"/>
              </a:rPr>
              <a:t>recodes for causes of death</a:t>
            </a:r>
            <a:endParaRPr lang="en-US" sz="1800" b="0" i="0" u="none" strike="noStrike" dirty="0">
              <a:effectLst/>
              <a:latin typeface="+mn-lt"/>
            </a:endParaRPr>
          </a:p>
          <a:p>
            <a:endParaRPr lang="en-US" dirty="0"/>
          </a:p>
        </p:txBody>
      </p:sp>
      <p:grpSp>
        <p:nvGrpSpPr>
          <p:cNvPr id="8" name="Group 7">
            <a:extLst>
              <a:ext uri="{FF2B5EF4-FFF2-40B4-BE49-F238E27FC236}">
                <a16:creationId xmlns:a16="http://schemas.microsoft.com/office/drawing/2014/main" id="{17BBAC78-8F83-4531-B7B5-0E2528F8C744}"/>
              </a:ext>
            </a:extLst>
          </p:cNvPr>
          <p:cNvGrpSpPr/>
          <p:nvPr/>
        </p:nvGrpSpPr>
        <p:grpSpPr>
          <a:xfrm>
            <a:off x="4695091" y="4756182"/>
            <a:ext cx="2072202" cy="1899799"/>
            <a:chOff x="5442438" y="3839786"/>
            <a:chExt cx="2072202" cy="1899799"/>
          </a:xfrm>
        </p:grpSpPr>
        <p:sp>
          <p:nvSpPr>
            <p:cNvPr id="5" name="Google Shape;1065;g12d2696ef3c_0_1560">
              <a:extLst>
                <a:ext uri="{FF2B5EF4-FFF2-40B4-BE49-F238E27FC236}">
                  <a16:creationId xmlns:a16="http://schemas.microsoft.com/office/drawing/2014/main" id="{37B72070-9486-49DE-8E01-70307EC82D48}"/>
                </a:ext>
              </a:extLst>
            </p:cNvPr>
            <p:cNvSpPr/>
            <p:nvPr/>
          </p:nvSpPr>
          <p:spPr>
            <a:xfrm>
              <a:off x="5442438" y="4967948"/>
              <a:ext cx="2072202" cy="771637"/>
            </a:xfrm>
            <a:prstGeom prst="can">
              <a:avLst>
                <a:gd name="adj" fmla="val 25000"/>
              </a:avLst>
            </a:prstGeom>
            <a:solidFill>
              <a:srgbClr val="EEEEEE"/>
            </a:solidFill>
            <a:ln w="9525" cap="flat" cmpd="sng">
              <a:solidFill>
                <a:schemeClr val="dk1"/>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1" i="0" u="none" strike="noStrike" cap="none" dirty="0">
                  <a:solidFill>
                    <a:srgbClr val="0B0080"/>
                  </a:solidFill>
                  <a:latin typeface="Arial"/>
                  <a:ea typeface="Arial"/>
                  <a:cs typeface="Arial"/>
                  <a:sym typeface="Arial"/>
                </a:rPr>
                <a:t>Public Tier</a:t>
              </a:r>
              <a:endParaRPr sz="600" b="0" i="0" u="none" strike="noStrike" cap="none" dirty="0">
                <a:solidFill>
                  <a:srgbClr val="000000"/>
                </a:solidFill>
                <a:latin typeface="Arial"/>
                <a:ea typeface="Arial"/>
                <a:cs typeface="Arial"/>
                <a:sym typeface="Arial"/>
              </a:endParaRPr>
            </a:p>
          </p:txBody>
        </p:sp>
        <p:sp>
          <p:nvSpPr>
            <p:cNvPr id="6" name="Google Shape;1066;g12d2696ef3c_0_1560">
              <a:extLst>
                <a:ext uri="{FF2B5EF4-FFF2-40B4-BE49-F238E27FC236}">
                  <a16:creationId xmlns:a16="http://schemas.microsoft.com/office/drawing/2014/main" id="{6D391888-25B7-4430-8703-404003AB6F20}"/>
                </a:ext>
              </a:extLst>
            </p:cNvPr>
            <p:cNvSpPr/>
            <p:nvPr/>
          </p:nvSpPr>
          <p:spPr>
            <a:xfrm>
              <a:off x="5442438" y="4409357"/>
              <a:ext cx="2072202" cy="771637"/>
            </a:xfrm>
            <a:prstGeom prst="can">
              <a:avLst>
                <a:gd name="adj" fmla="val 25000"/>
              </a:avLst>
            </a:prstGeom>
            <a:solidFill>
              <a:srgbClr val="201F4B"/>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1" i="0" u="none" strike="noStrike" cap="none" dirty="0">
                  <a:solidFill>
                    <a:srgbClr val="FFFFFF"/>
                  </a:solidFill>
                  <a:latin typeface="Arial"/>
                  <a:ea typeface="Arial"/>
                  <a:cs typeface="Arial"/>
                  <a:sym typeface="Arial"/>
                </a:rPr>
                <a:t>Registered Tier</a:t>
              </a:r>
              <a:endParaRPr sz="600" b="0" i="0" u="none" strike="noStrike" cap="none" dirty="0">
                <a:solidFill>
                  <a:srgbClr val="000000"/>
                </a:solidFill>
                <a:latin typeface="Arial"/>
                <a:ea typeface="Arial"/>
                <a:cs typeface="Arial"/>
                <a:sym typeface="Arial"/>
              </a:endParaRPr>
            </a:p>
          </p:txBody>
        </p:sp>
        <p:sp>
          <p:nvSpPr>
            <p:cNvPr id="7" name="Google Shape;1067;g12d2696ef3c_0_1560">
              <a:extLst>
                <a:ext uri="{FF2B5EF4-FFF2-40B4-BE49-F238E27FC236}">
                  <a16:creationId xmlns:a16="http://schemas.microsoft.com/office/drawing/2014/main" id="{786AC0BB-546C-4847-9F8C-9540DBC4B886}"/>
                </a:ext>
              </a:extLst>
            </p:cNvPr>
            <p:cNvSpPr/>
            <p:nvPr/>
          </p:nvSpPr>
          <p:spPr>
            <a:xfrm>
              <a:off x="5442438" y="3839786"/>
              <a:ext cx="2072202" cy="771637"/>
            </a:xfrm>
            <a:prstGeom prst="can">
              <a:avLst>
                <a:gd name="adj" fmla="val 25000"/>
              </a:avLst>
            </a:prstGeom>
            <a:solidFill>
              <a:srgbClr val="999999"/>
            </a:solidFill>
            <a:ln w="9525" cap="flat" cmpd="sng">
              <a:solidFill>
                <a:srgbClr val="FFFFFF"/>
              </a:solidFill>
              <a:prstDash val="solid"/>
              <a:round/>
              <a:headEnd type="none" w="sm" len="sm"/>
              <a:tailEnd type="none" w="sm" len="sm"/>
            </a:ln>
          </p:spPr>
          <p:txBody>
            <a:bodyPr spcFirstLastPara="1" wrap="square" lIns="121875" tIns="121875" rIns="121875" bIns="1218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1" i="0" u="none" strike="noStrike" cap="none" dirty="0">
                  <a:solidFill>
                    <a:srgbClr val="FFFFFF"/>
                  </a:solidFill>
                  <a:latin typeface="Arial"/>
                  <a:ea typeface="Arial"/>
                  <a:cs typeface="Arial"/>
                  <a:sym typeface="Arial"/>
                </a:rPr>
                <a:t>Controlled Tier</a:t>
              </a:r>
              <a:endParaRPr sz="600" b="0" i="0" u="none" strike="noStrike" cap="none" dirty="0">
                <a:solidFill>
                  <a:srgbClr val="000000"/>
                </a:solidFill>
                <a:latin typeface="Arial"/>
                <a:ea typeface="Arial"/>
                <a:cs typeface="Arial"/>
                <a:sym typeface="Arial"/>
              </a:endParaRPr>
            </a:p>
          </p:txBody>
        </p:sp>
      </p:grpSp>
      <p:sp>
        <p:nvSpPr>
          <p:cNvPr id="9" name="TextBox 8">
            <a:extLst>
              <a:ext uri="{FF2B5EF4-FFF2-40B4-BE49-F238E27FC236}">
                <a16:creationId xmlns:a16="http://schemas.microsoft.com/office/drawing/2014/main" id="{627971C8-22D6-45C0-A321-E163547C4F80}"/>
              </a:ext>
            </a:extLst>
          </p:cNvPr>
          <p:cNvSpPr txBox="1"/>
          <p:nvPr/>
        </p:nvSpPr>
        <p:spPr>
          <a:xfrm>
            <a:off x="7274169" y="4988787"/>
            <a:ext cx="1606530" cy="307777"/>
          </a:xfrm>
          <a:prstGeom prst="rect">
            <a:avLst/>
          </a:prstGeom>
          <a:noFill/>
        </p:spPr>
        <p:txBody>
          <a:bodyPr wrap="square" rtlCol="0">
            <a:spAutoFit/>
          </a:bodyPr>
          <a:lstStyle/>
          <a:p>
            <a:r>
              <a:rPr lang="en-US" dirty="0"/>
              <a:t>Zip 3 of residence</a:t>
            </a:r>
          </a:p>
        </p:txBody>
      </p:sp>
      <p:cxnSp>
        <p:nvCxnSpPr>
          <p:cNvPr id="11" name="Straight Arrow Connector 10">
            <a:extLst>
              <a:ext uri="{FF2B5EF4-FFF2-40B4-BE49-F238E27FC236}">
                <a16:creationId xmlns:a16="http://schemas.microsoft.com/office/drawing/2014/main" id="{4D7D5280-ED87-4B55-BD0F-B7D4055085EF}"/>
              </a:ext>
            </a:extLst>
          </p:cNvPr>
          <p:cNvCxnSpPr>
            <a:cxnSpLocks/>
            <a:stCxn id="9" idx="1"/>
            <a:endCxn id="7" idx="4"/>
          </p:cNvCxnSpPr>
          <p:nvPr/>
        </p:nvCxnSpPr>
        <p:spPr>
          <a:xfrm flipH="1" flipV="1">
            <a:off x="6767293" y="5142001"/>
            <a:ext cx="506876" cy="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C3111CA-8C63-4413-A760-5F0D6111FE11}"/>
              </a:ext>
            </a:extLst>
          </p:cNvPr>
          <p:cNvSpPr txBox="1"/>
          <p:nvPr/>
        </p:nvSpPr>
        <p:spPr>
          <a:xfrm>
            <a:off x="7274169" y="5553127"/>
            <a:ext cx="1627369" cy="307777"/>
          </a:xfrm>
          <a:prstGeom prst="rect">
            <a:avLst/>
          </a:prstGeom>
          <a:noFill/>
        </p:spPr>
        <p:txBody>
          <a:bodyPr wrap="none" rtlCol="0">
            <a:spAutoFit/>
          </a:bodyPr>
          <a:lstStyle/>
          <a:p>
            <a:r>
              <a:rPr lang="en-US" dirty="0"/>
              <a:t>State of residence</a:t>
            </a:r>
          </a:p>
        </p:txBody>
      </p:sp>
      <p:cxnSp>
        <p:nvCxnSpPr>
          <p:cNvPr id="15" name="Straight Arrow Connector 14">
            <a:extLst>
              <a:ext uri="{FF2B5EF4-FFF2-40B4-BE49-F238E27FC236}">
                <a16:creationId xmlns:a16="http://schemas.microsoft.com/office/drawing/2014/main" id="{05DC985E-9751-431A-910D-1C89FB49747B}"/>
              </a:ext>
            </a:extLst>
          </p:cNvPr>
          <p:cNvCxnSpPr>
            <a:cxnSpLocks/>
            <a:stCxn id="14" idx="1"/>
            <a:endCxn id="6" idx="4"/>
          </p:cNvCxnSpPr>
          <p:nvPr/>
        </p:nvCxnSpPr>
        <p:spPr>
          <a:xfrm flipH="1">
            <a:off x="6767293" y="5707016"/>
            <a:ext cx="506876" cy="4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0693895-B43D-4DEB-A64C-8CF1B2DEA7C7}"/>
              </a:ext>
            </a:extLst>
          </p:cNvPr>
          <p:cNvSpPr txBox="1"/>
          <p:nvPr/>
        </p:nvSpPr>
        <p:spPr>
          <a:xfrm>
            <a:off x="7274169" y="6088278"/>
            <a:ext cx="1308371" cy="307777"/>
          </a:xfrm>
          <a:prstGeom prst="rect">
            <a:avLst/>
          </a:prstGeom>
          <a:noFill/>
        </p:spPr>
        <p:txBody>
          <a:bodyPr wrap="none" rtlCol="0">
            <a:spAutoFit/>
          </a:bodyPr>
          <a:lstStyle/>
          <a:p>
            <a:r>
              <a:rPr lang="en-US" dirty="0"/>
              <a:t>No geography</a:t>
            </a:r>
          </a:p>
        </p:txBody>
      </p:sp>
      <p:cxnSp>
        <p:nvCxnSpPr>
          <p:cNvPr id="21" name="Straight Arrow Connector 20">
            <a:extLst>
              <a:ext uri="{FF2B5EF4-FFF2-40B4-BE49-F238E27FC236}">
                <a16:creationId xmlns:a16="http://schemas.microsoft.com/office/drawing/2014/main" id="{EDDA093F-4E9B-48F5-97BE-D7B6A489E409}"/>
              </a:ext>
            </a:extLst>
          </p:cNvPr>
          <p:cNvCxnSpPr>
            <a:cxnSpLocks/>
            <a:stCxn id="20" idx="1"/>
          </p:cNvCxnSpPr>
          <p:nvPr/>
        </p:nvCxnSpPr>
        <p:spPr>
          <a:xfrm flipH="1">
            <a:off x="6767293" y="6242167"/>
            <a:ext cx="506876" cy="4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ight Brace 21">
            <a:extLst>
              <a:ext uri="{FF2B5EF4-FFF2-40B4-BE49-F238E27FC236}">
                <a16:creationId xmlns:a16="http://schemas.microsoft.com/office/drawing/2014/main" id="{E69B4CBB-D9D3-488D-8019-B599B79B288C}"/>
              </a:ext>
            </a:extLst>
          </p:cNvPr>
          <p:cNvSpPr/>
          <p:nvPr/>
        </p:nvSpPr>
        <p:spPr>
          <a:xfrm>
            <a:off x="8901538" y="5035645"/>
            <a:ext cx="281999" cy="7189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572B937B-B06B-4FE9-992D-4CC8A98691D9}"/>
              </a:ext>
            </a:extLst>
          </p:cNvPr>
          <p:cNvSpPr txBox="1"/>
          <p:nvPr/>
        </p:nvSpPr>
        <p:spPr>
          <a:xfrm>
            <a:off x="9204376" y="5035645"/>
            <a:ext cx="2603693" cy="738664"/>
          </a:xfrm>
          <a:prstGeom prst="rect">
            <a:avLst/>
          </a:prstGeom>
          <a:noFill/>
        </p:spPr>
        <p:txBody>
          <a:bodyPr wrap="square" rtlCol="0">
            <a:spAutoFit/>
          </a:bodyPr>
          <a:lstStyle/>
          <a:p>
            <a:r>
              <a:rPr lang="en-US" i="1" dirty="0"/>
              <a:t>All of Us</a:t>
            </a:r>
            <a:r>
              <a:rPr lang="en-US" dirty="0"/>
              <a:t> needs to refine de-identification and tiering strategy for additional linkages </a:t>
            </a:r>
            <a:endParaRPr lang="en-US" i="1" dirty="0"/>
          </a:p>
        </p:txBody>
      </p:sp>
    </p:spTree>
    <p:extLst>
      <p:ext uri="{BB962C8B-B14F-4D97-AF65-F5344CB8AC3E}">
        <p14:creationId xmlns:p14="http://schemas.microsoft.com/office/powerpoint/2010/main" val="329896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6B84F1-786A-4EBD-8F25-292FC81409DE}"/>
              </a:ext>
            </a:extLst>
          </p:cNvPr>
          <p:cNvSpPr>
            <a:spLocks noGrp="1"/>
          </p:cNvSpPr>
          <p:nvPr>
            <p:ph type="title"/>
          </p:nvPr>
        </p:nvSpPr>
        <p:spPr/>
        <p:txBody>
          <a:bodyPr/>
          <a:lstStyle/>
          <a:p>
            <a:r>
              <a:rPr lang="en-US" dirty="0"/>
              <a:t>Participant mediated EHR data linkages</a:t>
            </a:r>
          </a:p>
        </p:txBody>
      </p:sp>
      <p:sp>
        <p:nvSpPr>
          <p:cNvPr id="6" name="Text Placeholder 5">
            <a:extLst>
              <a:ext uri="{FF2B5EF4-FFF2-40B4-BE49-F238E27FC236}">
                <a16:creationId xmlns:a16="http://schemas.microsoft.com/office/drawing/2014/main" id="{1A4B2D3C-084A-4EEB-ABCC-1FB01EEA1B92}"/>
              </a:ext>
            </a:extLst>
          </p:cNvPr>
          <p:cNvSpPr>
            <a:spLocks noGrp="1"/>
          </p:cNvSpPr>
          <p:nvPr>
            <p:ph type="body" idx="1"/>
          </p:nvPr>
        </p:nvSpPr>
        <p:spPr/>
        <p:txBody>
          <a:bodyPr/>
          <a:lstStyle/>
          <a:p>
            <a:pPr marL="514350" indent="-285750">
              <a:buFont typeface="Arial" panose="020B0604020202020204" pitchFamily="34" charset="0"/>
              <a:buChar char="•"/>
            </a:pPr>
            <a:r>
              <a:rPr lang="en-US" sz="2000" dirty="0"/>
              <a:t>Direct FHIR Right of Access Authorization and Transfer</a:t>
            </a:r>
          </a:p>
          <a:p>
            <a:pPr marL="514350" indent="-285750">
              <a:buFont typeface="Arial" panose="020B0604020202020204" pitchFamily="34" charset="0"/>
              <a:buChar char="•"/>
            </a:pPr>
            <a:endParaRPr lang="en-US" sz="2000" dirty="0"/>
          </a:p>
          <a:p>
            <a:pPr marL="514350" indent="-285750">
              <a:buFont typeface="Arial" panose="020B0604020202020204" pitchFamily="34" charset="0"/>
              <a:buChar char="•"/>
            </a:pPr>
            <a:r>
              <a:rPr lang="en-US" sz="2000" dirty="0"/>
              <a:t>Apple Health Clinical Records</a:t>
            </a:r>
          </a:p>
          <a:p>
            <a:endParaRPr lang="en-US" dirty="0"/>
          </a:p>
          <a:p>
            <a:endParaRPr lang="en-US" dirty="0"/>
          </a:p>
          <a:p>
            <a:endParaRPr lang="en-US" dirty="0"/>
          </a:p>
        </p:txBody>
      </p:sp>
    </p:spTree>
    <p:extLst>
      <p:ext uri="{BB962C8B-B14F-4D97-AF65-F5344CB8AC3E}">
        <p14:creationId xmlns:p14="http://schemas.microsoft.com/office/powerpoint/2010/main" val="3640350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D2D30-84A8-4E73-ABB6-B4C27D8E9F86}"/>
              </a:ext>
            </a:extLst>
          </p:cNvPr>
          <p:cNvSpPr>
            <a:spLocks noGrp="1"/>
          </p:cNvSpPr>
          <p:nvPr>
            <p:ph type="title"/>
          </p:nvPr>
        </p:nvSpPr>
        <p:spPr/>
        <p:txBody>
          <a:bodyPr/>
          <a:lstStyle/>
          <a:p>
            <a:r>
              <a:rPr lang="en-US" dirty="0"/>
              <a:t>Direct FHIR “Right of Access” Linkage</a:t>
            </a:r>
          </a:p>
        </p:txBody>
      </p:sp>
      <p:sp>
        <p:nvSpPr>
          <p:cNvPr id="4" name="Text Placeholder 3">
            <a:extLst>
              <a:ext uri="{FF2B5EF4-FFF2-40B4-BE49-F238E27FC236}">
                <a16:creationId xmlns:a16="http://schemas.microsoft.com/office/drawing/2014/main" id="{AD7C2B7A-E075-48E8-B90D-42834848F863}"/>
              </a:ext>
            </a:extLst>
          </p:cNvPr>
          <p:cNvSpPr>
            <a:spLocks noGrp="1"/>
          </p:cNvSpPr>
          <p:nvPr>
            <p:ph type="body" idx="1"/>
          </p:nvPr>
        </p:nvSpPr>
        <p:spPr>
          <a:xfrm>
            <a:off x="86909" y="1592209"/>
            <a:ext cx="5064923" cy="5063771"/>
          </a:xfrm>
        </p:spPr>
        <p:txBody>
          <a:bodyPr>
            <a:normAutofit lnSpcReduction="10000"/>
          </a:bodyPr>
          <a:lstStyle/>
          <a:p>
            <a:pPr marL="514350" indent="-285750">
              <a:buFont typeface="Arial" panose="020B0604020202020204" pitchFamily="34" charset="0"/>
              <a:buChar char="•"/>
            </a:pPr>
            <a:r>
              <a:rPr lang="en-US" dirty="0"/>
              <a:t>Field implementation: October 2019 – Present </a:t>
            </a:r>
          </a:p>
          <a:p>
            <a:pPr marL="514350" indent="-285750">
              <a:buFont typeface="Arial" panose="020B0604020202020204" pitchFamily="34" charset="0"/>
              <a:buChar char="•"/>
            </a:pPr>
            <a:r>
              <a:rPr lang="en-US" dirty="0"/>
              <a:t>Leverages maturing industry standards and regulatory requirements driving open APIs for patient access to EHR </a:t>
            </a:r>
          </a:p>
          <a:p>
            <a:pPr marL="514350" indent="-285750">
              <a:buFont typeface="Arial" panose="020B0604020202020204" pitchFamily="34" charset="0"/>
              <a:buChar char="•"/>
            </a:pPr>
            <a:r>
              <a:rPr lang="en-US" dirty="0"/>
              <a:t>Cross-platform support to authorize and share EHR records for iOS, Android, and responsive web app on AoU participant portal </a:t>
            </a:r>
          </a:p>
          <a:p>
            <a:pPr marL="514350" indent="-285750">
              <a:buFont typeface="Arial" panose="020B0604020202020204" pitchFamily="34" charset="0"/>
              <a:buChar char="•"/>
            </a:pPr>
            <a:r>
              <a:rPr lang="en-US" dirty="0"/>
              <a:t>Supports &gt;700 health systems. </a:t>
            </a:r>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r>
              <a:rPr lang="en-US" dirty="0"/>
              <a:t>Pros</a:t>
            </a:r>
          </a:p>
          <a:p>
            <a:pPr marL="971550" lvl="1" indent="-285750">
              <a:buFont typeface="Arial" panose="020B0604020202020204" pitchFamily="34" charset="0"/>
              <a:buChar char="•"/>
            </a:pPr>
            <a:r>
              <a:rPr lang="en-US" dirty="0"/>
              <a:t>Increases the number of available endpoints and providers for sharing.</a:t>
            </a:r>
          </a:p>
          <a:p>
            <a:pPr marL="971550" lvl="1" indent="-285750">
              <a:buFont typeface="Arial" panose="020B0604020202020204" pitchFamily="34" charset="0"/>
              <a:buChar char="•"/>
            </a:pPr>
            <a:r>
              <a:rPr lang="en-US" dirty="0"/>
              <a:t>Passive collection rate of ~8-10%</a:t>
            </a:r>
          </a:p>
          <a:p>
            <a:pPr marL="971550" lvl="1" indent="-285750">
              <a:buFont typeface="Arial" panose="020B0604020202020204" pitchFamily="34" charset="0"/>
              <a:buChar char="•"/>
            </a:pPr>
            <a:r>
              <a:rPr lang="en-US" dirty="0"/>
              <a:t>Might be possible to increase to 30-50% with active promotion</a:t>
            </a:r>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r>
              <a:rPr lang="en-US" dirty="0"/>
              <a:t>Cons</a:t>
            </a:r>
          </a:p>
          <a:p>
            <a:pPr marL="971550" lvl="1" indent="-285750">
              <a:buFont typeface="Arial" panose="020B0604020202020204" pitchFamily="34" charset="0"/>
              <a:buChar char="•"/>
            </a:pPr>
            <a:r>
              <a:rPr lang="en-US" dirty="0"/>
              <a:t>Dependent on participant recall of providers and/or portal account username &amp; password</a:t>
            </a:r>
          </a:p>
          <a:p>
            <a:pPr marL="971550" lvl="1" indent="-285750">
              <a:buFont typeface="Arial" panose="020B0604020202020204" pitchFamily="34" charset="0"/>
              <a:buChar char="•"/>
            </a:pPr>
            <a:r>
              <a:rPr lang="en-US" dirty="0"/>
              <a:t>Limited to number of endpoints available</a:t>
            </a:r>
          </a:p>
        </p:txBody>
      </p:sp>
      <p:grpSp>
        <p:nvGrpSpPr>
          <p:cNvPr id="5" name="Group 4">
            <a:extLst>
              <a:ext uri="{FF2B5EF4-FFF2-40B4-BE49-F238E27FC236}">
                <a16:creationId xmlns:a16="http://schemas.microsoft.com/office/drawing/2014/main" id="{58D7D37C-4393-449D-A330-E6450411FFE8}"/>
              </a:ext>
            </a:extLst>
          </p:cNvPr>
          <p:cNvGrpSpPr/>
          <p:nvPr/>
        </p:nvGrpSpPr>
        <p:grpSpPr>
          <a:xfrm>
            <a:off x="5222427" y="2139098"/>
            <a:ext cx="6806291" cy="3969992"/>
            <a:chOff x="3464368" y="1682958"/>
            <a:chExt cx="6806291" cy="3969992"/>
          </a:xfrm>
        </p:grpSpPr>
        <p:pic>
          <p:nvPicPr>
            <p:cNvPr id="6" name="Picture 5" descr="Graphical user interface, application&#10;&#10;Description automatically generated">
              <a:extLst>
                <a:ext uri="{FF2B5EF4-FFF2-40B4-BE49-F238E27FC236}">
                  <a16:creationId xmlns:a16="http://schemas.microsoft.com/office/drawing/2014/main" id="{9DB9BF86-FA1E-4096-B9AD-7735929FB68F}"/>
                </a:ext>
              </a:extLst>
            </p:cNvPr>
            <p:cNvPicPr>
              <a:picLocks noChangeAspect="1"/>
            </p:cNvPicPr>
            <p:nvPr/>
          </p:nvPicPr>
          <p:blipFill>
            <a:blip r:embed="rId2"/>
            <a:stretch>
              <a:fillRect/>
            </a:stretch>
          </p:blipFill>
          <p:spPr>
            <a:xfrm>
              <a:off x="3464368" y="1682958"/>
              <a:ext cx="1650288" cy="3319865"/>
            </a:xfrm>
            <a:prstGeom prst="rect">
              <a:avLst/>
            </a:prstGeom>
            <a:ln>
              <a:solidFill>
                <a:schemeClr val="tx1"/>
              </a:solidFill>
            </a:ln>
          </p:spPr>
        </p:pic>
        <p:pic>
          <p:nvPicPr>
            <p:cNvPr id="7" name="Picture 6" descr="Graphical user interface, text, application, chat or text message&#10;&#10;Description automatically generated">
              <a:extLst>
                <a:ext uri="{FF2B5EF4-FFF2-40B4-BE49-F238E27FC236}">
                  <a16:creationId xmlns:a16="http://schemas.microsoft.com/office/drawing/2014/main" id="{E9A250B8-37DC-4794-8DAF-A89341EB5020}"/>
                </a:ext>
              </a:extLst>
            </p:cNvPr>
            <p:cNvPicPr>
              <a:picLocks/>
            </p:cNvPicPr>
            <p:nvPr/>
          </p:nvPicPr>
          <p:blipFill>
            <a:blip r:embed="rId3"/>
            <a:stretch>
              <a:fillRect/>
            </a:stretch>
          </p:blipFill>
          <p:spPr>
            <a:xfrm>
              <a:off x="5185250" y="1682958"/>
              <a:ext cx="1650290" cy="3310134"/>
            </a:xfrm>
            <a:prstGeom prst="rect">
              <a:avLst/>
            </a:prstGeom>
            <a:ln>
              <a:solidFill>
                <a:schemeClr val="tx1"/>
              </a:solidFill>
            </a:ln>
          </p:spPr>
        </p:pic>
        <p:pic>
          <p:nvPicPr>
            <p:cNvPr id="8" name="Picture 7" descr="Graphical user interface, text, application&#10;&#10;Description automatically generated">
              <a:extLst>
                <a:ext uri="{FF2B5EF4-FFF2-40B4-BE49-F238E27FC236}">
                  <a16:creationId xmlns:a16="http://schemas.microsoft.com/office/drawing/2014/main" id="{11992312-F8D6-4B9B-9AFC-558E9F236CBD}"/>
                </a:ext>
              </a:extLst>
            </p:cNvPr>
            <p:cNvPicPr>
              <a:picLocks noChangeAspect="1"/>
            </p:cNvPicPr>
            <p:nvPr/>
          </p:nvPicPr>
          <p:blipFill>
            <a:blip r:embed="rId4"/>
            <a:stretch>
              <a:fillRect/>
            </a:stretch>
          </p:blipFill>
          <p:spPr>
            <a:xfrm>
              <a:off x="6906134" y="1682958"/>
              <a:ext cx="1650290" cy="3319865"/>
            </a:xfrm>
            <a:prstGeom prst="rect">
              <a:avLst/>
            </a:prstGeom>
            <a:ln>
              <a:solidFill>
                <a:schemeClr val="tx1"/>
              </a:solidFill>
            </a:ln>
          </p:spPr>
        </p:pic>
        <p:pic>
          <p:nvPicPr>
            <p:cNvPr id="9" name="Picture 8" descr="Graphical user interface, text, application&#10;&#10;Description automatically generated">
              <a:extLst>
                <a:ext uri="{FF2B5EF4-FFF2-40B4-BE49-F238E27FC236}">
                  <a16:creationId xmlns:a16="http://schemas.microsoft.com/office/drawing/2014/main" id="{F6979B6D-7D81-4209-9B6B-5752C0FEF4A4}"/>
                </a:ext>
              </a:extLst>
            </p:cNvPr>
            <p:cNvPicPr>
              <a:picLocks/>
            </p:cNvPicPr>
            <p:nvPr/>
          </p:nvPicPr>
          <p:blipFill>
            <a:blip r:embed="rId5"/>
            <a:stretch>
              <a:fillRect/>
            </a:stretch>
          </p:blipFill>
          <p:spPr>
            <a:xfrm>
              <a:off x="8627016" y="1682958"/>
              <a:ext cx="1643643" cy="3321576"/>
            </a:xfrm>
            <a:prstGeom prst="rect">
              <a:avLst/>
            </a:prstGeom>
            <a:ln>
              <a:solidFill>
                <a:schemeClr val="tx1"/>
              </a:solidFill>
            </a:ln>
          </p:spPr>
        </p:pic>
        <p:sp>
          <p:nvSpPr>
            <p:cNvPr id="10" name="Arrow: Curved Up 9">
              <a:extLst>
                <a:ext uri="{FF2B5EF4-FFF2-40B4-BE49-F238E27FC236}">
                  <a16:creationId xmlns:a16="http://schemas.microsoft.com/office/drawing/2014/main" id="{72975DB2-21AA-4986-884C-1190300DA035}"/>
                </a:ext>
              </a:extLst>
            </p:cNvPr>
            <p:cNvSpPr/>
            <p:nvPr/>
          </p:nvSpPr>
          <p:spPr>
            <a:xfrm>
              <a:off x="4453124" y="5196857"/>
              <a:ext cx="1650288" cy="4484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Curved Up 10">
              <a:extLst>
                <a:ext uri="{FF2B5EF4-FFF2-40B4-BE49-F238E27FC236}">
                  <a16:creationId xmlns:a16="http://schemas.microsoft.com/office/drawing/2014/main" id="{12CF079C-321A-421F-B57C-051E21E171A7}"/>
                </a:ext>
              </a:extLst>
            </p:cNvPr>
            <p:cNvSpPr/>
            <p:nvPr/>
          </p:nvSpPr>
          <p:spPr>
            <a:xfrm>
              <a:off x="6255812" y="5204542"/>
              <a:ext cx="1650288" cy="4484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urved Up 11">
              <a:extLst>
                <a:ext uri="{FF2B5EF4-FFF2-40B4-BE49-F238E27FC236}">
                  <a16:creationId xmlns:a16="http://schemas.microsoft.com/office/drawing/2014/main" id="{09063BD2-D7D2-455E-A46D-88B9146F293B}"/>
                </a:ext>
              </a:extLst>
            </p:cNvPr>
            <p:cNvSpPr/>
            <p:nvPr/>
          </p:nvSpPr>
          <p:spPr>
            <a:xfrm>
              <a:off x="8058500" y="5204542"/>
              <a:ext cx="1650288" cy="4484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89173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CA4F5-3C49-4091-BA6B-4F35B407B9BC}"/>
              </a:ext>
            </a:extLst>
          </p:cNvPr>
          <p:cNvSpPr>
            <a:spLocks noGrp="1"/>
          </p:cNvSpPr>
          <p:nvPr>
            <p:ph type="title"/>
          </p:nvPr>
        </p:nvSpPr>
        <p:spPr/>
        <p:txBody>
          <a:bodyPr/>
          <a:lstStyle/>
          <a:p>
            <a:r>
              <a:rPr lang="en-US" dirty="0"/>
              <a:t>Apple Health Clinical Records</a:t>
            </a:r>
          </a:p>
        </p:txBody>
      </p:sp>
      <p:grpSp>
        <p:nvGrpSpPr>
          <p:cNvPr id="21" name="Group 20">
            <a:extLst>
              <a:ext uri="{FF2B5EF4-FFF2-40B4-BE49-F238E27FC236}">
                <a16:creationId xmlns:a16="http://schemas.microsoft.com/office/drawing/2014/main" id="{F9077272-8482-4E82-8389-F2C3576645A8}"/>
              </a:ext>
            </a:extLst>
          </p:cNvPr>
          <p:cNvGrpSpPr/>
          <p:nvPr/>
        </p:nvGrpSpPr>
        <p:grpSpPr>
          <a:xfrm>
            <a:off x="6521498" y="2156430"/>
            <a:ext cx="5092604" cy="3935327"/>
            <a:chOff x="22604" y="1682958"/>
            <a:chExt cx="5092604" cy="3935327"/>
          </a:xfrm>
        </p:grpSpPr>
        <p:pic>
          <p:nvPicPr>
            <p:cNvPr id="12" name="Picture 11" descr="Graphical user interface, application&#10;&#10;Description automatically generated">
              <a:extLst>
                <a:ext uri="{FF2B5EF4-FFF2-40B4-BE49-F238E27FC236}">
                  <a16:creationId xmlns:a16="http://schemas.microsoft.com/office/drawing/2014/main" id="{DD54A342-C42B-4222-ACAB-FDD35069ABB6}"/>
                </a:ext>
              </a:extLst>
            </p:cNvPr>
            <p:cNvPicPr>
              <a:picLocks/>
            </p:cNvPicPr>
            <p:nvPr/>
          </p:nvPicPr>
          <p:blipFill>
            <a:blip r:embed="rId2"/>
            <a:stretch>
              <a:fillRect/>
            </a:stretch>
          </p:blipFill>
          <p:spPr>
            <a:xfrm>
              <a:off x="3463817" y="1682958"/>
              <a:ext cx="1651391" cy="3321576"/>
            </a:xfrm>
            <a:prstGeom prst="rect">
              <a:avLst/>
            </a:prstGeom>
            <a:ln>
              <a:solidFill>
                <a:schemeClr val="tx1"/>
              </a:solidFill>
            </a:ln>
          </p:spPr>
        </p:pic>
        <p:pic>
          <p:nvPicPr>
            <p:cNvPr id="6" name="Content Placeholder 5" descr="Text, letter&#10;&#10;Description automatically generated">
              <a:extLst>
                <a:ext uri="{FF2B5EF4-FFF2-40B4-BE49-F238E27FC236}">
                  <a16:creationId xmlns:a16="http://schemas.microsoft.com/office/drawing/2014/main" id="{4D5C8046-7403-480E-B7FD-99A4A026344B}"/>
                </a:ext>
              </a:extLst>
            </p:cNvPr>
            <p:cNvPicPr>
              <a:picLocks noChangeAspect="1"/>
            </p:cNvPicPr>
            <p:nvPr/>
          </p:nvPicPr>
          <p:blipFill>
            <a:blip r:embed="rId3"/>
            <a:stretch>
              <a:fillRect/>
            </a:stretch>
          </p:blipFill>
          <p:spPr>
            <a:xfrm>
              <a:off x="22604" y="1682958"/>
              <a:ext cx="1650288" cy="3319865"/>
            </a:xfrm>
            <a:prstGeom prst="rect">
              <a:avLst/>
            </a:prstGeom>
            <a:ln>
              <a:solidFill>
                <a:schemeClr val="tx1"/>
              </a:solidFill>
            </a:ln>
          </p:spPr>
        </p:pic>
        <p:pic>
          <p:nvPicPr>
            <p:cNvPr id="7" name="Picture 6" descr="Graphical user interface, text, application&#10;&#10;Description automatically generated">
              <a:extLst>
                <a:ext uri="{FF2B5EF4-FFF2-40B4-BE49-F238E27FC236}">
                  <a16:creationId xmlns:a16="http://schemas.microsoft.com/office/drawing/2014/main" id="{2CFEB085-D4D5-4A47-935B-888FFD013C28}"/>
                </a:ext>
              </a:extLst>
            </p:cNvPr>
            <p:cNvPicPr>
              <a:picLocks noChangeAspect="1"/>
            </p:cNvPicPr>
            <p:nvPr/>
          </p:nvPicPr>
          <p:blipFill>
            <a:blip r:embed="rId4"/>
            <a:stretch>
              <a:fillRect/>
            </a:stretch>
          </p:blipFill>
          <p:spPr>
            <a:xfrm>
              <a:off x="1743486" y="1682958"/>
              <a:ext cx="1650288" cy="3319865"/>
            </a:xfrm>
            <a:prstGeom prst="rect">
              <a:avLst/>
            </a:prstGeom>
            <a:ln>
              <a:solidFill>
                <a:schemeClr val="tx1"/>
              </a:solidFill>
            </a:ln>
          </p:spPr>
        </p:pic>
        <p:sp>
          <p:nvSpPr>
            <p:cNvPr id="14" name="Arrow: Curved Up 13">
              <a:extLst>
                <a:ext uri="{FF2B5EF4-FFF2-40B4-BE49-F238E27FC236}">
                  <a16:creationId xmlns:a16="http://schemas.microsoft.com/office/drawing/2014/main" id="{AFAE4D1D-CE1D-4D71-8DBA-F0E799396FBC}"/>
                </a:ext>
              </a:extLst>
            </p:cNvPr>
            <p:cNvSpPr/>
            <p:nvPr/>
          </p:nvSpPr>
          <p:spPr>
            <a:xfrm>
              <a:off x="847748" y="5169877"/>
              <a:ext cx="1650288" cy="4484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urved Up 14">
              <a:extLst>
                <a:ext uri="{FF2B5EF4-FFF2-40B4-BE49-F238E27FC236}">
                  <a16:creationId xmlns:a16="http://schemas.microsoft.com/office/drawing/2014/main" id="{599C1DE8-7E92-4C6C-8D76-4C49025C39FC}"/>
                </a:ext>
              </a:extLst>
            </p:cNvPr>
            <p:cNvSpPr/>
            <p:nvPr/>
          </p:nvSpPr>
          <p:spPr>
            <a:xfrm>
              <a:off x="2638673" y="5169877"/>
              <a:ext cx="1650288" cy="4484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2" name="Text Placeholder 3">
            <a:extLst>
              <a:ext uri="{FF2B5EF4-FFF2-40B4-BE49-F238E27FC236}">
                <a16:creationId xmlns:a16="http://schemas.microsoft.com/office/drawing/2014/main" id="{8B5F7451-50E5-4707-8E6D-DB6F33DC8B3B}"/>
              </a:ext>
            </a:extLst>
          </p:cNvPr>
          <p:cNvSpPr>
            <a:spLocks noGrp="1"/>
          </p:cNvSpPr>
          <p:nvPr>
            <p:ph type="body" idx="1"/>
          </p:nvPr>
        </p:nvSpPr>
        <p:spPr>
          <a:xfrm>
            <a:off x="86909" y="1592209"/>
            <a:ext cx="6111667" cy="5063771"/>
          </a:xfrm>
        </p:spPr>
        <p:txBody>
          <a:bodyPr>
            <a:normAutofit/>
          </a:bodyPr>
          <a:lstStyle/>
          <a:p>
            <a:pPr marL="514350" indent="-285750">
              <a:buFont typeface="Arial" panose="020B0604020202020204" pitchFamily="34" charset="0"/>
              <a:buChar char="•"/>
            </a:pPr>
            <a:r>
              <a:rPr lang="en-US" dirty="0"/>
              <a:t>Apple launched a free consumer service in 2018 allowing users to aggregate health records alongside patient-generated data</a:t>
            </a:r>
          </a:p>
          <a:p>
            <a:pPr marL="514350" indent="-285750">
              <a:buFont typeface="Arial" panose="020B0604020202020204" pitchFamily="34" charset="0"/>
              <a:buChar char="•"/>
            </a:pPr>
            <a:r>
              <a:rPr lang="en-US" dirty="0"/>
              <a:t>Field implementation: March 2020 to present</a:t>
            </a:r>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r>
              <a:rPr lang="en-US" dirty="0"/>
              <a:t>Pros</a:t>
            </a:r>
          </a:p>
          <a:p>
            <a:pPr marL="971550" lvl="1" indent="-285750">
              <a:buFont typeface="Arial" panose="020B0604020202020204" pitchFamily="34" charset="0"/>
              <a:buChar char="•"/>
            </a:pPr>
            <a:r>
              <a:rPr lang="en-US" dirty="0"/>
              <a:t>Automated procedure once established by participant</a:t>
            </a:r>
          </a:p>
          <a:p>
            <a:pPr marL="971550" lvl="1" indent="-285750">
              <a:buFont typeface="Arial" panose="020B0604020202020204" pitchFamily="34" charset="0"/>
              <a:buChar char="•"/>
            </a:pPr>
            <a:r>
              <a:rPr lang="en-US" dirty="0"/>
              <a:t>Uses Apple infrastructure which is compliant with standards and will evolve with new standards</a:t>
            </a:r>
          </a:p>
          <a:p>
            <a:pPr marL="971550" lvl="1" indent="-285750">
              <a:buFont typeface="Arial" panose="020B0604020202020204" pitchFamily="34" charset="0"/>
              <a:buChar char="•"/>
            </a:pPr>
            <a:r>
              <a:rPr lang="en-US" dirty="0"/>
              <a:t>Pulls historical data until all data collected	</a:t>
            </a:r>
          </a:p>
          <a:p>
            <a:pPr marL="971550" lvl="1" indent="-285750">
              <a:buFont typeface="Arial" panose="020B0604020202020204" pitchFamily="34" charset="0"/>
              <a:buChar char="•"/>
            </a:pPr>
            <a:r>
              <a:rPr lang="en-US" dirty="0"/>
              <a:t>Good opportunity for secondary data linkage</a:t>
            </a:r>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r>
              <a:rPr lang="en-US" dirty="0"/>
              <a:t>Cons</a:t>
            </a:r>
          </a:p>
          <a:p>
            <a:pPr marL="971550" lvl="1" indent="-285750">
              <a:buFont typeface="Arial" panose="020B0604020202020204" pitchFamily="34" charset="0"/>
              <a:buChar char="•"/>
            </a:pPr>
            <a:r>
              <a:rPr lang="en-US" dirty="0"/>
              <a:t>Limited to Apple integration points and iOS users</a:t>
            </a:r>
          </a:p>
          <a:p>
            <a:pPr marL="971550" lvl="1" indent="-285750">
              <a:buFont typeface="Arial" panose="020B0604020202020204" pitchFamily="34" charset="0"/>
              <a:buChar char="•"/>
            </a:pPr>
            <a:r>
              <a:rPr lang="en-US" dirty="0"/>
              <a:t>Occasionally required to re-login to provider portals</a:t>
            </a:r>
          </a:p>
          <a:p>
            <a:pPr marL="971550" lvl="1" indent="-285750">
              <a:buFont typeface="Arial" panose="020B0604020202020204" pitchFamily="34" charset="0"/>
              <a:buChar char="•"/>
            </a:pPr>
            <a:r>
              <a:rPr lang="en-US" dirty="0"/>
              <a:t>Requires research participant to use 2 apps, Apple Health App and AoU app</a:t>
            </a:r>
          </a:p>
          <a:p>
            <a:pPr marL="971550" lvl="1" indent="-285750">
              <a:buFont typeface="Arial" panose="020B0604020202020204" pitchFamily="34" charset="0"/>
              <a:buChar char="•"/>
            </a:pPr>
            <a:r>
              <a:rPr lang="en-US" dirty="0"/>
              <a:t>Dependent on participant recall of providers and/or portal account username &amp; password</a:t>
            </a:r>
          </a:p>
        </p:txBody>
      </p:sp>
    </p:spTree>
    <p:extLst>
      <p:ext uri="{BB962C8B-B14F-4D97-AF65-F5344CB8AC3E}">
        <p14:creationId xmlns:p14="http://schemas.microsoft.com/office/powerpoint/2010/main" val="2681098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A81D7-7F16-4D8E-B4C0-5BC9683C055B}"/>
              </a:ext>
            </a:extLst>
          </p:cNvPr>
          <p:cNvSpPr>
            <a:spLocks noGrp="1"/>
          </p:cNvSpPr>
          <p:nvPr>
            <p:ph type="title"/>
          </p:nvPr>
        </p:nvSpPr>
        <p:spPr/>
        <p:txBody>
          <a:bodyPr/>
          <a:lstStyle/>
          <a:p>
            <a:r>
              <a:rPr lang="en-US" dirty="0"/>
              <a:t>FHIR and Apple Health EHR Connections, 6/6/2022</a:t>
            </a:r>
          </a:p>
        </p:txBody>
      </p:sp>
      <p:grpSp>
        <p:nvGrpSpPr>
          <p:cNvPr id="8" name="Group 7">
            <a:extLst>
              <a:ext uri="{FF2B5EF4-FFF2-40B4-BE49-F238E27FC236}">
                <a16:creationId xmlns:a16="http://schemas.microsoft.com/office/drawing/2014/main" id="{95071DD2-C175-49B9-85AD-E5021BA9E909}"/>
              </a:ext>
            </a:extLst>
          </p:cNvPr>
          <p:cNvGrpSpPr/>
          <p:nvPr/>
        </p:nvGrpSpPr>
        <p:grpSpPr>
          <a:xfrm>
            <a:off x="874480" y="2518388"/>
            <a:ext cx="4678841" cy="3253064"/>
            <a:chOff x="89391" y="1567043"/>
            <a:chExt cx="4678841" cy="3253064"/>
          </a:xfrm>
        </p:grpSpPr>
        <p:graphicFrame>
          <p:nvGraphicFramePr>
            <p:cNvPr id="5" name="Chart 4">
              <a:extLst>
                <a:ext uri="{FF2B5EF4-FFF2-40B4-BE49-F238E27FC236}">
                  <a16:creationId xmlns:a16="http://schemas.microsoft.com/office/drawing/2014/main" id="{B353EA40-C328-4FC0-8803-DE5AFFC13536}"/>
                </a:ext>
              </a:extLst>
            </p:cNvPr>
            <p:cNvGraphicFramePr>
              <a:graphicFrameLocks/>
            </p:cNvGraphicFramePr>
            <p:nvPr>
              <p:extLst>
                <p:ext uri="{D42A27DB-BD31-4B8C-83A1-F6EECF244321}">
                  <p14:modId xmlns:p14="http://schemas.microsoft.com/office/powerpoint/2010/main" val="2759268591"/>
                </p:ext>
              </p:extLst>
            </p:nvPr>
          </p:nvGraphicFramePr>
          <p:xfrm>
            <a:off x="89391" y="1567043"/>
            <a:ext cx="4218842" cy="32530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4025161-52EB-4C57-8025-D16F4A73D787}"/>
                </a:ext>
              </a:extLst>
            </p:cNvPr>
            <p:cNvGraphicFramePr>
              <a:graphicFrameLocks/>
            </p:cNvGraphicFramePr>
            <p:nvPr>
              <p:extLst>
                <p:ext uri="{D42A27DB-BD31-4B8C-83A1-F6EECF244321}">
                  <p14:modId xmlns:p14="http://schemas.microsoft.com/office/powerpoint/2010/main" val="2119056844"/>
                </p:ext>
              </p:extLst>
            </p:nvPr>
          </p:nvGraphicFramePr>
          <p:xfrm>
            <a:off x="2074851" y="2211664"/>
            <a:ext cx="2693381" cy="1663709"/>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7" name="Chart 6">
            <a:extLst>
              <a:ext uri="{FF2B5EF4-FFF2-40B4-BE49-F238E27FC236}">
                <a16:creationId xmlns:a16="http://schemas.microsoft.com/office/drawing/2014/main" id="{7C01270D-4C5B-4245-8291-344526280B8E}"/>
              </a:ext>
            </a:extLst>
          </p:cNvPr>
          <p:cNvGraphicFramePr>
            <a:graphicFrameLocks/>
          </p:cNvGraphicFramePr>
          <p:nvPr>
            <p:extLst>
              <p:ext uri="{D42A27DB-BD31-4B8C-83A1-F6EECF244321}">
                <p14:modId xmlns:p14="http://schemas.microsoft.com/office/powerpoint/2010/main" val="81919113"/>
              </p:ext>
            </p:extLst>
          </p:nvPr>
        </p:nvGraphicFramePr>
        <p:xfrm>
          <a:off x="6468171" y="2518388"/>
          <a:ext cx="4218842" cy="325306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Rounded Corners 1">
            <a:extLst>
              <a:ext uri="{FF2B5EF4-FFF2-40B4-BE49-F238E27FC236}">
                <a16:creationId xmlns:a16="http://schemas.microsoft.com/office/drawing/2014/main" id="{E17E7FBF-C008-4056-B8C7-749681DC8138}"/>
              </a:ext>
            </a:extLst>
          </p:cNvPr>
          <p:cNvSpPr/>
          <p:nvPr/>
        </p:nvSpPr>
        <p:spPr>
          <a:xfrm>
            <a:off x="1489166" y="3082834"/>
            <a:ext cx="635725" cy="2551612"/>
          </a:xfrm>
          <a:prstGeom prst="round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17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F7514-C60D-429F-8048-09D284C7ACDC}"/>
              </a:ext>
            </a:extLst>
          </p:cNvPr>
          <p:cNvSpPr>
            <a:spLocks noGrp="1"/>
          </p:cNvSpPr>
          <p:nvPr>
            <p:ph type="title"/>
          </p:nvPr>
        </p:nvSpPr>
        <p:spPr/>
        <p:txBody>
          <a:bodyPr/>
          <a:lstStyle/>
          <a:p>
            <a:r>
              <a:rPr lang="en-US" dirty="0"/>
              <a:t>Exploration of future pathway to fill in EHR gaps</a:t>
            </a:r>
          </a:p>
        </p:txBody>
      </p:sp>
      <p:sp>
        <p:nvSpPr>
          <p:cNvPr id="4" name="Text Placeholder 3">
            <a:extLst>
              <a:ext uri="{FF2B5EF4-FFF2-40B4-BE49-F238E27FC236}">
                <a16:creationId xmlns:a16="http://schemas.microsoft.com/office/drawing/2014/main" id="{2ECB1D1F-3696-457B-BE12-DF46709C09BB}"/>
              </a:ext>
            </a:extLst>
          </p:cNvPr>
          <p:cNvSpPr>
            <a:spLocks noGrp="1"/>
          </p:cNvSpPr>
          <p:nvPr>
            <p:ph type="body" idx="1"/>
          </p:nvPr>
        </p:nvSpPr>
        <p:spPr/>
        <p:txBody>
          <a:bodyPr/>
          <a:lstStyle/>
          <a:p>
            <a:pPr marL="0" lvl="0" indent="0" algn="l" rtl="0">
              <a:lnSpc>
                <a:spcPct val="90000"/>
              </a:lnSpc>
              <a:spcBef>
                <a:spcPts val="0"/>
              </a:spcBef>
              <a:spcAft>
                <a:spcPts val="0"/>
              </a:spcAft>
              <a:buClr>
                <a:srgbClr val="262261"/>
              </a:buClr>
              <a:buSzPts val="1600"/>
              <a:buFont typeface="Arial"/>
              <a:buNone/>
            </a:pPr>
            <a:r>
              <a:rPr lang="en-US" sz="2000" dirty="0"/>
              <a:t>Data completeness of </a:t>
            </a:r>
            <a:r>
              <a:rPr lang="en-US" sz="2000" i="1" dirty="0"/>
              <a:t>All of Us </a:t>
            </a:r>
            <a:r>
              <a:rPr lang="en-US" sz="2000" dirty="0"/>
              <a:t>participants’ EHR data varies considerably. This is in part due to the fragmentation of care delivery, difficulty of synchronization among multiple health data models, differential care-seeking behaviors, access and utilization of care, interoperability, evolving data standards, and mobility patterns.</a:t>
            </a:r>
          </a:p>
          <a:p>
            <a:pPr marL="0" lvl="0" indent="0" algn="l" rtl="0">
              <a:lnSpc>
                <a:spcPct val="90000"/>
              </a:lnSpc>
              <a:spcBef>
                <a:spcPts val="0"/>
              </a:spcBef>
              <a:spcAft>
                <a:spcPts val="0"/>
              </a:spcAft>
              <a:buClr>
                <a:srgbClr val="262261"/>
              </a:buClr>
              <a:buSzPts val="1600"/>
              <a:buFont typeface="Arial"/>
              <a:buNone/>
            </a:pPr>
            <a:r>
              <a:rPr lang="en-US" sz="2000" dirty="0"/>
              <a:t> </a:t>
            </a:r>
          </a:p>
          <a:p>
            <a:pPr marL="0" lvl="0" indent="0" algn="l" rtl="0">
              <a:lnSpc>
                <a:spcPct val="90000"/>
              </a:lnSpc>
              <a:spcBef>
                <a:spcPts val="0"/>
              </a:spcBef>
              <a:spcAft>
                <a:spcPts val="0"/>
              </a:spcAft>
              <a:buClr>
                <a:srgbClr val="262261"/>
              </a:buClr>
              <a:buSzPts val="1600"/>
              <a:buFont typeface="Arial"/>
              <a:buNone/>
            </a:pPr>
            <a:r>
              <a:rPr lang="en-US" sz="2000" b="1" dirty="0"/>
              <a:t>National Health Networks / Health Information Exchanges (HIEs)</a:t>
            </a:r>
            <a:r>
              <a:rPr lang="en-US" sz="2000" dirty="0"/>
              <a:t> are networks of often regionally grouped organizations whose members are involved in care delivery and have agreed to share data with one another, primarily to facilitate informed care delivery. Adding EHR data sourced from HIEs would enable All of Us to fill in data gaps and to make available to researchers a broader view of participants health histories without added participant burden.</a:t>
            </a:r>
          </a:p>
          <a:p>
            <a:pPr marL="0" lvl="0" indent="0" algn="l" rtl="0">
              <a:lnSpc>
                <a:spcPct val="90000"/>
              </a:lnSpc>
              <a:spcBef>
                <a:spcPts val="0"/>
              </a:spcBef>
              <a:spcAft>
                <a:spcPts val="0"/>
              </a:spcAft>
              <a:buClr>
                <a:srgbClr val="262261"/>
              </a:buClr>
              <a:buSzPts val="1600"/>
              <a:buFont typeface="Arial"/>
              <a:buNone/>
            </a:pPr>
            <a:endParaRPr lang="en-US" sz="2000" dirty="0"/>
          </a:p>
          <a:p>
            <a:pPr marL="0" lvl="0" indent="0" algn="l" rtl="0">
              <a:lnSpc>
                <a:spcPct val="90000"/>
              </a:lnSpc>
              <a:spcBef>
                <a:spcPts val="0"/>
              </a:spcBef>
              <a:spcAft>
                <a:spcPts val="0"/>
              </a:spcAft>
              <a:buClr>
                <a:srgbClr val="262261"/>
              </a:buClr>
              <a:buSzPts val="1600"/>
              <a:buFont typeface="Arial"/>
              <a:buNone/>
            </a:pPr>
            <a:endParaRPr lang="en-US" sz="2000" dirty="0"/>
          </a:p>
          <a:p>
            <a:endParaRPr lang="en-US" dirty="0"/>
          </a:p>
        </p:txBody>
      </p:sp>
      <p:sp>
        <p:nvSpPr>
          <p:cNvPr id="5" name="Content Placeholder 1">
            <a:extLst>
              <a:ext uri="{FF2B5EF4-FFF2-40B4-BE49-F238E27FC236}">
                <a16:creationId xmlns:a16="http://schemas.microsoft.com/office/drawing/2014/main" id="{9C5BDEEE-C2BB-4939-9295-809E02D892CB}"/>
              </a:ext>
            </a:extLst>
          </p:cNvPr>
          <p:cNvSpPr txBox="1">
            <a:spLocks/>
          </p:cNvSpPr>
          <p:nvPr/>
        </p:nvSpPr>
        <p:spPr>
          <a:xfrm>
            <a:off x="2213229" y="4839642"/>
            <a:ext cx="7765542" cy="1256468"/>
          </a:xfrm>
          <a:prstGeom prst="rect">
            <a:avLst/>
          </a:prstGeom>
        </p:spPr>
        <p:txBody>
          <a:bodyPr/>
          <a:lstStyle>
            <a:lvl1pPr marL="914400" indent="-914400" algn="l" defTabSz="1360203" rtl="0" eaLnBrk="1" fontAlgn="ctr" latinLnBrk="0" hangingPunct="1">
              <a:lnSpc>
                <a:spcPct val="114000"/>
              </a:lnSpc>
              <a:spcBef>
                <a:spcPts val="0"/>
              </a:spcBef>
              <a:buSzPct val="60000"/>
              <a:buFont typeface="AppleSymbols" charset="0"/>
              <a:buChar char="⦿"/>
              <a:tabLst/>
              <a:defRPr sz="4400" kern="1200">
                <a:solidFill>
                  <a:schemeClr val="tx1"/>
                </a:solidFill>
                <a:latin typeface="+mn-lt"/>
                <a:ea typeface="+mn-ea"/>
                <a:cs typeface="+mn-cs"/>
              </a:defRPr>
            </a:lvl1pPr>
            <a:lvl2pPr marL="1810512" indent="-914400" algn="l" defTabSz="1360203" rtl="0" eaLnBrk="1" fontAlgn="ctr" latinLnBrk="0" hangingPunct="1">
              <a:lnSpc>
                <a:spcPct val="114000"/>
              </a:lnSpc>
              <a:spcBef>
                <a:spcPts val="0"/>
              </a:spcBef>
              <a:buSzPct val="115000"/>
              <a:buFont typeface=".AppleSystemUIFont" charset="-120"/>
              <a:buChar char="•"/>
              <a:tabLst/>
              <a:defRPr sz="4000" kern="1200">
                <a:solidFill>
                  <a:schemeClr val="tx1"/>
                </a:solidFill>
                <a:latin typeface="+mn-lt"/>
                <a:ea typeface="+mn-ea"/>
                <a:cs typeface="+mn-cs"/>
              </a:defRPr>
            </a:lvl2pPr>
            <a:lvl3pPr marL="2743200" indent="-914400" algn="l" defTabSz="1360203" rtl="0" eaLnBrk="1" fontAlgn="ctr" latinLnBrk="0" hangingPunct="1">
              <a:lnSpc>
                <a:spcPct val="114000"/>
              </a:lnSpc>
              <a:spcBef>
                <a:spcPts val="0"/>
              </a:spcBef>
              <a:buSzPct val="100000"/>
              <a:buFont typeface="Courier New" charset="0"/>
              <a:buChar char="o"/>
              <a:defRPr sz="4000" kern="1200">
                <a:solidFill>
                  <a:schemeClr val="tx1"/>
                </a:solidFill>
                <a:latin typeface="+mn-lt"/>
                <a:ea typeface="+mn-ea"/>
                <a:cs typeface="+mn-cs"/>
              </a:defRPr>
            </a:lvl3pPr>
            <a:lvl4pPr marL="3657600" indent="-914400" algn="l" defTabSz="1360203" rtl="0" eaLnBrk="1" fontAlgn="ctr" latinLnBrk="0" hangingPunct="1">
              <a:lnSpc>
                <a:spcPct val="114000"/>
              </a:lnSpc>
              <a:spcBef>
                <a:spcPts val="0"/>
              </a:spcBef>
              <a:buSzPct val="60000"/>
              <a:buFont typeface="AppleSymbols" charset="0"/>
              <a:buChar char="⦿"/>
              <a:defRPr sz="4000" kern="1200">
                <a:solidFill>
                  <a:schemeClr val="tx1"/>
                </a:solidFill>
                <a:latin typeface="+mn-lt"/>
                <a:ea typeface="+mn-ea"/>
                <a:cs typeface="+mn-cs"/>
              </a:defRPr>
            </a:lvl4pPr>
            <a:lvl5pPr marL="4572000" indent="-914400" algn="l" defTabSz="1360203" rtl="0" eaLnBrk="1" fontAlgn="ctr" latinLnBrk="0" hangingPunct="1">
              <a:lnSpc>
                <a:spcPct val="114000"/>
              </a:lnSpc>
              <a:spcBef>
                <a:spcPts val="0"/>
              </a:spcBef>
              <a:buSzPct val="115000"/>
              <a:buFont typeface="Arial" charset="0"/>
              <a:buChar char="•"/>
              <a:defRPr sz="4000" kern="1200">
                <a:solidFill>
                  <a:schemeClr val="tx1"/>
                </a:solidFill>
                <a:latin typeface="+mn-lt"/>
                <a:ea typeface="+mn-ea"/>
                <a:cs typeface="+mn-cs"/>
              </a:defRPr>
            </a:lvl5pPr>
            <a:lvl6pPr marL="3740560" indent="-340051" algn="l" defTabSz="1360203" rtl="0" eaLnBrk="1" latinLnBrk="0" hangingPunct="1">
              <a:lnSpc>
                <a:spcPct val="90000"/>
              </a:lnSpc>
              <a:spcBef>
                <a:spcPts val="743"/>
              </a:spcBef>
              <a:buFont typeface="Arial" panose="020B0604020202020204" pitchFamily="34" charset="0"/>
              <a:buChar char="•"/>
              <a:defRPr sz="2677" kern="1200">
                <a:solidFill>
                  <a:schemeClr val="tx1"/>
                </a:solidFill>
                <a:latin typeface="+mn-lt"/>
                <a:ea typeface="+mn-ea"/>
                <a:cs typeface="+mn-cs"/>
              </a:defRPr>
            </a:lvl6pPr>
            <a:lvl7pPr marL="4420659" indent="-340051" algn="l" defTabSz="1360203" rtl="0" eaLnBrk="1" latinLnBrk="0" hangingPunct="1">
              <a:lnSpc>
                <a:spcPct val="90000"/>
              </a:lnSpc>
              <a:spcBef>
                <a:spcPts val="743"/>
              </a:spcBef>
              <a:buFont typeface="Arial" panose="020B0604020202020204" pitchFamily="34" charset="0"/>
              <a:buChar char="•"/>
              <a:defRPr sz="2677" kern="1200">
                <a:solidFill>
                  <a:schemeClr val="tx1"/>
                </a:solidFill>
                <a:latin typeface="+mn-lt"/>
                <a:ea typeface="+mn-ea"/>
                <a:cs typeface="+mn-cs"/>
              </a:defRPr>
            </a:lvl7pPr>
            <a:lvl8pPr marL="5100761" indent="-340051" algn="l" defTabSz="1360203" rtl="0" eaLnBrk="1" latinLnBrk="0" hangingPunct="1">
              <a:lnSpc>
                <a:spcPct val="90000"/>
              </a:lnSpc>
              <a:spcBef>
                <a:spcPts val="743"/>
              </a:spcBef>
              <a:buFont typeface="Arial" panose="020B0604020202020204" pitchFamily="34" charset="0"/>
              <a:buChar char="•"/>
              <a:defRPr sz="2677" kern="1200">
                <a:solidFill>
                  <a:schemeClr val="tx1"/>
                </a:solidFill>
                <a:latin typeface="+mn-lt"/>
                <a:ea typeface="+mn-ea"/>
                <a:cs typeface="+mn-cs"/>
              </a:defRPr>
            </a:lvl8pPr>
            <a:lvl9pPr marL="5780863" indent="-340051" algn="l" defTabSz="1360203" rtl="0" eaLnBrk="1" latinLnBrk="0" hangingPunct="1">
              <a:lnSpc>
                <a:spcPct val="90000"/>
              </a:lnSpc>
              <a:spcBef>
                <a:spcPts val="743"/>
              </a:spcBef>
              <a:buFont typeface="Arial" panose="020B0604020202020204" pitchFamily="34" charset="0"/>
              <a:buChar char="•"/>
              <a:defRPr sz="2677" kern="1200">
                <a:solidFill>
                  <a:schemeClr val="tx1"/>
                </a:solidFill>
                <a:latin typeface="+mn-lt"/>
                <a:ea typeface="+mn-ea"/>
                <a:cs typeface="+mn-cs"/>
              </a:defRPr>
            </a:lvl9pPr>
          </a:lstStyle>
          <a:p>
            <a:pPr marL="0" indent="0" algn="ctr">
              <a:buNone/>
            </a:pPr>
            <a:r>
              <a:rPr lang="en-US" sz="2400" dirty="0"/>
              <a:t>Is it possible to acquire and link data for </a:t>
            </a:r>
            <a:r>
              <a:rPr lang="en-US" sz="2400" i="1" dirty="0"/>
              <a:t>All of Us</a:t>
            </a:r>
            <a:r>
              <a:rPr lang="en-US" sz="2400" dirty="0"/>
              <a:t> Research Program participants from NHNs / HIEs?</a:t>
            </a:r>
          </a:p>
        </p:txBody>
      </p:sp>
    </p:spTree>
    <p:extLst>
      <p:ext uri="{BB962C8B-B14F-4D97-AF65-F5344CB8AC3E}">
        <p14:creationId xmlns:p14="http://schemas.microsoft.com/office/powerpoint/2010/main" val="3296895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B27046-7854-422E-B05E-533BBFE10866}"/>
              </a:ext>
            </a:extLst>
          </p:cNvPr>
          <p:cNvSpPr>
            <a:spLocks noGrp="1"/>
          </p:cNvSpPr>
          <p:nvPr>
            <p:ph type="title"/>
          </p:nvPr>
        </p:nvSpPr>
        <p:spPr/>
        <p:txBody>
          <a:bodyPr/>
          <a:lstStyle/>
          <a:p>
            <a:r>
              <a:rPr lang="en-US" dirty="0"/>
              <a:t>HIPAA Authorization to Share electronic protected health information</a:t>
            </a:r>
          </a:p>
        </p:txBody>
      </p:sp>
      <p:sp>
        <p:nvSpPr>
          <p:cNvPr id="4" name="Text Placeholder 3">
            <a:extLst>
              <a:ext uri="{FF2B5EF4-FFF2-40B4-BE49-F238E27FC236}">
                <a16:creationId xmlns:a16="http://schemas.microsoft.com/office/drawing/2014/main" id="{63181AC0-E90C-4043-858A-9E23E70E5E1C}"/>
              </a:ext>
            </a:extLst>
          </p:cNvPr>
          <p:cNvSpPr>
            <a:spLocks noGrp="1"/>
          </p:cNvSpPr>
          <p:nvPr>
            <p:ph type="body" idx="1"/>
          </p:nvPr>
        </p:nvSpPr>
        <p:spPr/>
        <p:txBody>
          <a:bodyPr>
            <a:normAutofit/>
          </a:bodyPr>
          <a:lstStyle/>
          <a:p>
            <a:pPr marL="514350" indent="-285750">
              <a:buFont typeface="Arial" panose="020B0604020202020204" pitchFamily="34" charset="0"/>
              <a:buChar char="•"/>
            </a:pPr>
            <a:r>
              <a:rPr lang="en-US" dirty="0"/>
              <a:t>Description of ePHI</a:t>
            </a:r>
          </a:p>
          <a:p>
            <a:pPr marL="514350" indent="-285750">
              <a:buFont typeface="Arial" panose="020B0604020202020204" pitchFamily="34" charset="0"/>
              <a:buChar char="•"/>
            </a:pPr>
            <a:r>
              <a:rPr lang="en-US" dirty="0"/>
              <a:t>Types of ePHI, including sensitive data</a:t>
            </a:r>
          </a:p>
          <a:p>
            <a:pPr marL="514350" indent="-285750">
              <a:buFont typeface="Arial" panose="020B0604020202020204" pitchFamily="34" charset="0"/>
              <a:buChar char="•"/>
            </a:pPr>
            <a:r>
              <a:rPr lang="en-US" dirty="0"/>
              <a:t>Purpose for collecting ePHI</a:t>
            </a:r>
          </a:p>
          <a:p>
            <a:pPr marL="514350" indent="-285750">
              <a:buFont typeface="Arial" panose="020B0604020202020204" pitchFamily="34" charset="0"/>
              <a:buChar char="•"/>
            </a:pPr>
            <a:r>
              <a:rPr lang="en-US" dirty="0"/>
              <a:t>Persons who can access the data</a:t>
            </a:r>
          </a:p>
          <a:p>
            <a:pPr marL="514350" indent="-285750">
              <a:buFont typeface="Arial" panose="020B0604020202020204" pitchFamily="34" charset="0"/>
              <a:buChar char="•"/>
            </a:pPr>
            <a:r>
              <a:rPr lang="en-US" dirty="0"/>
              <a:t>Expiration of authorization</a:t>
            </a:r>
          </a:p>
          <a:p>
            <a:pPr marL="514350" indent="-285750">
              <a:buFont typeface="Arial" panose="020B0604020202020204" pitchFamily="34" charset="0"/>
              <a:buChar char="•"/>
            </a:pPr>
            <a:r>
              <a:rPr lang="en-US" dirty="0"/>
              <a:t>Changing authorization</a:t>
            </a:r>
          </a:p>
          <a:p>
            <a:pPr marL="514350" indent="-285750">
              <a:buFont typeface="Arial" panose="020B0604020202020204" pitchFamily="34" charset="0"/>
              <a:buChar char="•"/>
            </a:pPr>
            <a:r>
              <a:rPr lang="en-US" dirty="0"/>
              <a:t>Sources of ePHI acquisition </a:t>
            </a:r>
            <a:r>
              <a:rPr lang="en-US" b="1" dirty="0"/>
              <a:t>such as </a:t>
            </a:r>
          </a:p>
          <a:p>
            <a:pPr marL="971550" lvl="1" indent="-285750">
              <a:buFont typeface="Arial" panose="020B0604020202020204" pitchFamily="34" charset="0"/>
              <a:buChar char="•"/>
            </a:pPr>
            <a:r>
              <a:rPr lang="en-US" dirty="0"/>
              <a:t>Hospitals</a:t>
            </a:r>
          </a:p>
          <a:p>
            <a:pPr marL="971550" lvl="1" indent="-285750">
              <a:buFont typeface="Arial" panose="020B0604020202020204" pitchFamily="34" charset="0"/>
              <a:buChar char="•"/>
            </a:pPr>
            <a:r>
              <a:rPr lang="en-US" dirty="0"/>
              <a:t>Substance use disorder treatment programs</a:t>
            </a:r>
          </a:p>
          <a:p>
            <a:pPr marL="971550" lvl="1" indent="-285750">
              <a:buFont typeface="Arial" panose="020B0604020202020204" pitchFamily="34" charset="0"/>
              <a:buChar char="•"/>
            </a:pPr>
            <a:r>
              <a:rPr lang="en-US" dirty="0"/>
              <a:t>Mental health treatment programs</a:t>
            </a:r>
          </a:p>
          <a:p>
            <a:pPr marL="971550" lvl="1" indent="-285750">
              <a:buFont typeface="Arial" panose="020B0604020202020204" pitchFamily="34" charset="0"/>
              <a:buChar char="•"/>
            </a:pPr>
            <a:r>
              <a:rPr lang="en-US" dirty="0"/>
              <a:t>Pharmacies</a:t>
            </a:r>
          </a:p>
          <a:p>
            <a:pPr marL="971550" lvl="1" indent="-285750">
              <a:buFont typeface="Arial" panose="020B0604020202020204" pitchFamily="34" charset="0"/>
              <a:buChar char="•"/>
            </a:pPr>
            <a:r>
              <a:rPr lang="en-US" dirty="0"/>
              <a:t>Dental offices</a:t>
            </a:r>
          </a:p>
          <a:p>
            <a:pPr marL="971550" lvl="1" indent="-285750">
              <a:buFont typeface="Arial" panose="020B0604020202020204" pitchFamily="34" charset="0"/>
              <a:buChar char="•"/>
            </a:pPr>
            <a:r>
              <a:rPr lang="en-US" dirty="0"/>
              <a:t>Vision care offices</a:t>
            </a:r>
          </a:p>
          <a:p>
            <a:pPr marL="971550" lvl="1" indent="-285750">
              <a:buFont typeface="Arial" panose="020B0604020202020204" pitchFamily="34" charset="0"/>
              <a:buChar char="•"/>
            </a:pPr>
            <a:r>
              <a:rPr lang="en-US" dirty="0"/>
              <a:t>Contractors of these health providers</a:t>
            </a:r>
          </a:p>
          <a:p>
            <a:pPr marL="971550" lvl="1" indent="-285750">
              <a:buFont typeface="Arial" panose="020B0604020202020204" pitchFamily="34" charset="0"/>
              <a:buChar char="•"/>
            </a:pPr>
            <a:r>
              <a:rPr lang="en-US" b="1" dirty="0"/>
              <a:t>Health information exchange networks:</a:t>
            </a:r>
            <a:r>
              <a:rPr lang="en-US" dirty="0"/>
              <a:t> </a:t>
            </a:r>
            <a:r>
              <a:rPr lang="en-US" sz="1800" dirty="0">
                <a:effectLst/>
                <a:latin typeface="Arial" panose="020B0604020202020204" pitchFamily="34" charset="0"/>
                <a:ea typeface="Yu Mincho" panose="02020400000000000000" pitchFamily="18" charset="-128"/>
              </a:rPr>
              <a:t>these networks allow the types of health care providers and organizations listed above to access and securely share important medical information electronically</a:t>
            </a:r>
          </a:p>
          <a:p>
            <a:pPr marL="971550" lvl="1" indent="-285750">
              <a:buFont typeface="Arial" panose="020B0604020202020204" pitchFamily="34" charset="0"/>
              <a:buChar char="•"/>
            </a:pPr>
            <a:endParaRPr lang="en-US" sz="1800" dirty="0">
              <a:latin typeface="Arial" panose="020B0604020202020204" pitchFamily="34" charset="0"/>
              <a:ea typeface="Yu Mincho" panose="02020400000000000000" pitchFamily="18" charset="-128"/>
            </a:endParaRPr>
          </a:p>
          <a:p>
            <a:pPr marL="14287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3170143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662386-BAB6-40DB-B5F6-872EB6C80646}"/>
              </a:ext>
            </a:extLst>
          </p:cNvPr>
          <p:cNvSpPr>
            <a:spLocks noGrp="1"/>
          </p:cNvSpPr>
          <p:nvPr>
            <p:ph type="title"/>
          </p:nvPr>
        </p:nvSpPr>
        <p:spPr/>
        <p:txBody>
          <a:bodyPr/>
          <a:lstStyle/>
          <a:p>
            <a:r>
              <a:rPr lang="en-US" dirty="0"/>
              <a:t>Cohort matching provides some clues</a:t>
            </a:r>
          </a:p>
        </p:txBody>
      </p:sp>
      <p:grpSp>
        <p:nvGrpSpPr>
          <p:cNvPr id="2" name="Group 1">
            <a:extLst>
              <a:ext uri="{FF2B5EF4-FFF2-40B4-BE49-F238E27FC236}">
                <a16:creationId xmlns:a16="http://schemas.microsoft.com/office/drawing/2014/main" id="{C9AAC091-2F3D-440A-8E8E-CB9A72648A9E}"/>
              </a:ext>
            </a:extLst>
          </p:cNvPr>
          <p:cNvGrpSpPr/>
          <p:nvPr/>
        </p:nvGrpSpPr>
        <p:grpSpPr>
          <a:xfrm>
            <a:off x="2472710" y="1965912"/>
            <a:ext cx="7246579" cy="4357454"/>
            <a:chOff x="2639779" y="2157500"/>
            <a:chExt cx="7246579" cy="4357454"/>
          </a:xfrm>
        </p:grpSpPr>
        <p:sp>
          <p:nvSpPr>
            <p:cNvPr id="8" name="Oval 7">
              <a:extLst>
                <a:ext uri="{FF2B5EF4-FFF2-40B4-BE49-F238E27FC236}">
                  <a16:creationId xmlns:a16="http://schemas.microsoft.com/office/drawing/2014/main" id="{864F87E1-C839-4CC8-971D-3CDD32231C64}"/>
                </a:ext>
              </a:extLst>
            </p:cNvPr>
            <p:cNvSpPr/>
            <p:nvPr/>
          </p:nvSpPr>
          <p:spPr>
            <a:xfrm>
              <a:off x="3945763" y="2699416"/>
              <a:ext cx="2971413" cy="2980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i="1" dirty="0"/>
            </a:p>
          </p:txBody>
        </p:sp>
        <p:sp>
          <p:nvSpPr>
            <p:cNvPr id="9" name="Oval 8">
              <a:extLst>
                <a:ext uri="{FF2B5EF4-FFF2-40B4-BE49-F238E27FC236}">
                  <a16:creationId xmlns:a16="http://schemas.microsoft.com/office/drawing/2014/main" id="{35592445-4914-4976-8B2A-E439B42CC54C}"/>
                </a:ext>
              </a:extLst>
            </p:cNvPr>
            <p:cNvSpPr/>
            <p:nvPr/>
          </p:nvSpPr>
          <p:spPr>
            <a:xfrm>
              <a:off x="5231471" y="2699416"/>
              <a:ext cx="2971413" cy="2980937"/>
            </a:xfrm>
            <a:prstGeom prst="ellipse">
              <a:avLst/>
            </a:prstGeom>
            <a:solidFill>
              <a:schemeClr val="tx1">
                <a:lumMod val="40000"/>
                <a:lumOff val="60000"/>
                <a:alpha val="6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700" dirty="0"/>
            </a:p>
          </p:txBody>
        </p:sp>
        <p:sp>
          <p:nvSpPr>
            <p:cNvPr id="10" name="TextBox 9">
              <a:extLst>
                <a:ext uri="{FF2B5EF4-FFF2-40B4-BE49-F238E27FC236}">
                  <a16:creationId xmlns:a16="http://schemas.microsoft.com/office/drawing/2014/main" id="{CBCD8C3F-FCEC-49AE-90F0-7983FB5C967A}"/>
                </a:ext>
              </a:extLst>
            </p:cNvPr>
            <p:cNvSpPr txBox="1"/>
            <p:nvPr/>
          </p:nvSpPr>
          <p:spPr>
            <a:xfrm>
              <a:off x="4263619" y="2157500"/>
              <a:ext cx="1896022" cy="461665"/>
            </a:xfrm>
            <a:prstGeom prst="rect">
              <a:avLst/>
            </a:prstGeom>
            <a:noFill/>
          </p:spPr>
          <p:txBody>
            <a:bodyPr wrap="square" rtlCol="0">
              <a:spAutoFit/>
            </a:bodyPr>
            <a:lstStyle/>
            <a:p>
              <a:pPr algn="ctr"/>
              <a:r>
                <a:rPr lang="en-US" sz="1200" b="1" i="1" dirty="0"/>
                <a:t>All of Us Research Program</a:t>
              </a:r>
            </a:p>
          </p:txBody>
        </p:sp>
        <p:sp>
          <p:nvSpPr>
            <p:cNvPr id="11" name="TextBox 10">
              <a:extLst>
                <a:ext uri="{FF2B5EF4-FFF2-40B4-BE49-F238E27FC236}">
                  <a16:creationId xmlns:a16="http://schemas.microsoft.com/office/drawing/2014/main" id="{FBD8BA99-D41D-4F4B-A3A6-51BE1B5ABAEC}"/>
                </a:ext>
              </a:extLst>
            </p:cNvPr>
            <p:cNvSpPr txBox="1"/>
            <p:nvPr/>
          </p:nvSpPr>
          <p:spPr>
            <a:xfrm>
              <a:off x="6159640" y="2157500"/>
              <a:ext cx="1896022" cy="461665"/>
            </a:xfrm>
            <a:prstGeom prst="rect">
              <a:avLst/>
            </a:prstGeom>
            <a:noFill/>
          </p:spPr>
          <p:txBody>
            <a:bodyPr wrap="square" rtlCol="0">
              <a:spAutoFit/>
            </a:bodyPr>
            <a:lstStyle/>
            <a:p>
              <a:pPr algn="ctr"/>
              <a:r>
                <a:rPr lang="en-US" sz="1200" b="1" i="1" dirty="0"/>
                <a:t>National COVID Cohort Collaborative (N3C)</a:t>
              </a:r>
            </a:p>
          </p:txBody>
        </p:sp>
        <p:sp>
          <p:nvSpPr>
            <p:cNvPr id="12" name="TextBox 11">
              <a:extLst>
                <a:ext uri="{FF2B5EF4-FFF2-40B4-BE49-F238E27FC236}">
                  <a16:creationId xmlns:a16="http://schemas.microsoft.com/office/drawing/2014/main" id="{1C907110-1B2D-4859-A532-E6BBF9A7051F}"/>
                </a:ext>
              </a:extLst>
            </p:cNvPr>
            <p:cNvSpPr txBox="1"/>
            <p:nvPr/>
          </p:nvSpPr>
          <p:spPr>
            <a:xfrm>
              <a:off x="8202884" y="4189885"/>
              <a:ext cx="1683474" cy="276999"/>
            </a:xfrm>
            <a:prstGeom prst="rect">
              <a:avLst/>
            </a:prstGeom>
            <a:noFill/>
          </p:spPr>
          <p:txBody>
            <a:bodyPr wrap="none" rtlCol="0">
              <a:spAutoFit/>
            </a:bodyPr>
            <a:lstStyle/>
            <a:p>
              <a:r>
                <a:rPr lang="en-US" sz="1200" dirty="0"/>
                <a:t>12.6M+ Total Patients</a:t>
              </a:r>
            </a:p>
          </p:txBody>
        </p:sp>
        <p:sp>
          <p:nvSpPr>
            <p:cNvPr id="13" name="TextBox 12">
              <a:extLst>
                <a:ext uri="{FF2B5EF4-FFF2-40B4-BE49-F238E27FC236}">
                  <a16:creationId xmlns:a16="http://schemas.microsoft.com/office/drawing/2014/main" id="{5E55A81D-710A-49FA-97E7-7D56FF318D9E}"/>
                </a:ext>
              </a:extLst>
            </p:cNvPr>
            <p:cNvSpPr txBox="1"/>
            <p:nvPr/>
          </p:nvSpPr>
          <p:spPr>
            <a:xfrm>
              <a:off x="2639779" y="4189885"/>
              <a:ext cx="1386918" cy="276999"/>
            </a:xfrm>
            <a:prstGeom prst="rect">
              <a:avLst/>
            </a:prstGeom>
            <a:noFill/>
          </p:spPr>
          <p:txBody>
            <a:bodyPr wrap="none" rtlCol="0">
              <a:spAutoFit/>
            </a:bodyPr>
            <a:lstStyle/>
            <a:p>
              <a:r>
                <a:rPr lang="en-US" sz="1200" dirty="0"/>
                <a:t>481K Participants</a:t>
              </a:r>
            </a:p>
          </p:txBody>
        </p:sp>
        <p:sp>
          <p:nvSpPr>
            <p:cNvPr id="18" name="TextBox 17">
              <a:extLst>
                <a:ext uri="{FF2B5EF4-FFF2-40B4-BE49-F238E27FC236}">
                  <a16:creationId xmlns:a16="http://schemas.microsoft.com/office/drawing/2014/main" id="{5FFC9043-40B0-42B2-BCCE-62CA72D05EDB}"/>
                </a:ext>
              </a:extLst>
            </p:cNvPr>
            <p:cNvSpPr txBox="1"/>
            <p:nvPr/>
          </p:nvSpPr>
          <p:spPr>
            <a:xfrm>
              <a:off x="5168027" y="3912885"/>
              <a:ext cx="1785606" cy="830997"/>
            </a:xfrm>
            <a:prstGeom prst="rect">
              <a:avLst/>
            </a:prstGeom>
            <a:noFill/>
          </p:spPr>
          <p:txBody>
            <a:bodyPr wrap="square" rtlCol="0">
              <a:spAutoFit/>
            </a:bodyPr>
            <a:lstStyle/>
            <a:p>
              <a:pPr algn="ctr"/>
              <a:r>
                <a:rPr lang="en-US" sz="1200" b="1" dirty="0"/>
                <a:t>How many individuals are common to both programs?</a:t>
              </a:r>
            </a:p>
          </p:txBody>
        </p:sp>
        <p:sp>
          <p:nvSpPr>
            <p:cNvPr id="4" name="TextBox 3">
              <a:extLst>
                <a:ext uri="{FF2B5EF4-FFF2-40B4-BE49-F238E27FC236}">
                  <a16:creationId xmlns:a16="http://schemas.microsoft.com/office/drawing/2014/main" id="{8A693BD3-05C4-4188-AC8E-D6B41621981D}"/>
                </a:ext>
              </a:extLst>
            </p:cNvPr>
            <p:cNvSpPr txBox="1"/>
            <p:nvPr/>
          </p:nvSpPr>
          <p:spPr>
            <a:xfrm>
              <a:off x="3983980" y="6207177"/>
              <a:ext cx="4153701" cy="307777"/>
            </a:xfrm>
            <a:prstGeom prst="rect">
              <a:avLst/>
            </a:prstGeom>
            <a:noFill/>
          </p:spPr>
          <p:txBody>
            <a:bodyPr wrap="none" rtlCol="0">
              <a:spAutoFit/>
            </a:bodyPr>
            <a:lstStyle/>
            <a:p>
              <a:r>
                <a:rPr lang="en-US" dirty="0"/>
                <a:t>Currently only assessing overlap; not sharing data</a:t>
              </a:r>
            </a:p>
          </p:txBody>
        </p:sp>
      </p:grpSp>
    </p:spTree>
    <p:extLst>
      <p:ext uri="{BB962C8B-B14F-4D97-AF65-F5344CB8AC3E}">
        <p14:creationId xmlns:p14="http://schemas.microsoft.com/office/powerpoint/2010/main" val="318848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g12d2696ef3c_0_1286"/>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Participant enrollment in all 50 states</a:t>
            </a:r>
            <a:endParaRPr dirty="0"/>
          </a:p>
        </p:txBody>
      </p:sp>
      <p:grpSp>
        <p:nvGrpSpPr>
          <p:cNvPr id="775" name="Google Shape;775;g12d2696ef3c_0_1286"/>
          <p:cNvGrpSpPr/>
          <p:nvPr/>
        </p:nvGrpSpPr>
        <p:grpSpPr>
          <a:xfrm>
            <a:off x="2358823" y="1740004"/>
            <a:ext cx="8247000" cy="4578963"/>
            <a:chOff x="931865" y="2651246"/>
            <a:chExt cx="16497300" cy="9157926"/>
          </a:xfrm>
        </p:grpSpPr>
        <p:pic>
          <p:nvPicPr>
            <p:cNvPr id="776" name="Google Shape;776;g12d2696ef3c_0_1286" descr="Chart, scatter chart&#10;&#10;Description automatically generated"/>
            <p:cNvPicPr preferRelativeResize="0"/>
            <p:nvPr/>
          </p:nvPicPr>
          <p:blipFill rotWithShape="1">
            <a:blip r:embed="rId3">
              <a:alphaModFix/>
            </a:blip>
            <a:srcRect/>
            <a:stretch/>
          </p:blipFill>
          <p:spPr>
            <a:xfrm>
              <a:off x="931865" y="2651246"/>
              <a:ext cx="16497300" cy="8839202"/>
            </a:xfrm>
            <a:prstGeom prst="rect">
              <a:avLst/>
            </a:prstGeom>
            <a:noFill/>
            <a:ln>
              <a:noFill/>
            </a:ln>
          </p:spPr>
        </p:pic>
        <p:sp>
          <p:nvSpPr>
            <p:cNvPr id="777" name="Google Shape;777;g12d2696ef3c_0_1286"/>
            <p:cNvSpPr/>
            <p:nvPr/>
          </p:nvSpPr>
          <p:spPr>
            <a:xfrm>
              <a:off x="931865" y="9831572"/>
              <a:ext cx="3002100" cy="1977600"/>
            </a:xfrm>
            <a:prstGeom prst="rect">
              <a:avLst/>
            </a:prstGeom>
            <a:solidFill>
              <a:schemeClr val="lt1"/>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endParaRPr sz="700" b="0" i="0" u="none" strike="noStrike" cap="none" dirty="0">
                <a:solidFill>
                  <a:schemeClr val="lt1"/>
                </a:solidFill>
                <a:latin typeface="Arial"/>
                <a:ea typeface="Arial"/>
                <a:cs typeface="Arial"/>
                <a:sym typeface="Arial"/>
              </a:endParaRPr>
            </a:p>
          </p:txBody>
        </p:sp>
      </p:grpSp>
      <p:grpSp>
        <p:nvGrpSpPr>
          <p:cNvPr id="778" name="Google Shape;778;g12d2696ef3c_0_1286"/>
          <p:cNvGrpSpPr/>
          <p:nvPr/>
        </p:nvGrpSpPr>
        <p:grpSpPr>
          <a:xfrm>
            <a:off x="294089" y="5107172"/>
            <a:ext cx="2869876" cy="1378370"/>
            <a:chOff x="412881" y="9085880"/>
            <a:chExt cx="5740901" cy="2756741"/>
          </a:xfrm>
        </p:grpSpPr>
        <p:grpSp>
          <p:nvGrpSpPr>
            <p:cNvPr id="779" name="Google Shape;779;g12d2696ef3c_0_1286"/>
            <p:cNvGrpSpPr/>
            <p:nvPr/>
          </p:nvGrpSpPr>
          <p:grpSpPr>
            <a:xfrm>
              <a:off x="412881" y="9085880"/>
              <a:ext cx="3359801" cy="548700"/>
              <a:chOff x="931865" y="10660765"/>
              <a:chExt cx="3359801" cy="548700"/>
            </a:xfrm>
          </p:grpSpPr>
          <p:sp>
            <p:nvSpPr>
              <p:cNvPr id="780" name="Google Shape;780;g12d2696ef3c_0_1286"/>
              <p:cNvSpPr/>
              <p:nvPr/>
            </p:nvSpPr>
            <p:spPr>
              <a:xfrm>
                <a:off x="931865" y="10660765"/>
                <a:ext cx="548700" cy="548700"/>
              </a:xfrm>
              <a:prstGeom prst="rect">
                <a:avLst/>
              </a:prstGeom>
              <a:solidFill>
                <a:srgbClr val="84A0C1"/>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endParaRPr sz="700" b="0" i="0" u="none" strike="noStrike" cap="none" dirty="0">
                  <a:solidFill>
                    <a:schemeClr val="lt1"/>
                  </a:solidFill>
                  <a:latin typeface="Arial"/>
                  <a:ea typeface="Arial"/>
                  <a:cs typeface="Arial"/>
                  <a:sym typeface="Arial"/>
                </a:endParaRPr>
              </a:p>
            </p:txBody>
          </p:sp>
          <p:sp>
            <p:nvSpPr>
              <p:cNvPr id="781" name="Google Shape;781;g12d2696ef3c_0_1286"/>
              <p:cNvSpPr txBox="1"/>
              <p:nvPr/>
            </p:nvSpPr>
            <p:spPr>
              <a:xfrm>
                <a:off x="1712566" y="10660765"/>
                <a:ext cx="2579100" cy="4311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400" b="0" i="0" u="none" strike="noStrike" cap="none" dirty="0">
                    <a:solidFill>
                      <a:srgbClr val="000000"/>
                    </a:solidFill>
                    <a:latin typeface="Arial"/>
                    <a:ea typeface="Arial"/>
                    <a:cs typeface="Arial"/>
                    <a:sym typeface="Arial"/>
                  </a:rPr>
                  <a:t>Direct Volunteer</a:t>
                </a:r>
                <a:endParaRPr sz="700" dirty="0"/>
              </a:p>
            </p:txBody>
          </p:sp>
        </p:grpSp>
        <p:grpSp>
          <p:nvGrpSpPr>
            <p:cNvPr id="782" name="Google Shape;782;g12d2696ef3c_0_1286"/>
            <p:cNvGrpSpPr/>
            <p:nvPr/>
          </p:nvGrpSpPr>
          <p:grpSpPr>
            <a:xfrm>
              <a:off x="412881" y="9821894"/>
              <a:ext cx="1798601" cy="548700"/>
              <a:chOff x="931865" y="11417213"/>
              <a:chExt cx="1798601" cy="548700"/>
            </a:xfrm>
          </p:grpSpPr>
          <p:sp>
            <p:nvSpPr>
              <p:cNvPr id="783" name="Google Shape;783;g12d2696ef3c_0_1286"/>
              <p:cNvSpPr/>
              <p:nvPr/>
            </p:nvSpPr>
            <p:spPr>
              <a:xfrm>
                <a:off x="931865" y="11417213"/>
                <a:ext cx="548700" cy="548700"/>
              </a:xfrm>
              <a:prstGeom prst="rect">
                <a:avLst/>
              </a:prstGeom>
              <a:solidFill>
                <a:srgbClr val="F7B06B"/>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endParaRPr sz="700" b="0" i="0" u="none" strike="noStrike" cap="none" dirty="0">
                  <a:solidFill>
                    <a:schemeClr val="lt1"/>
                  </a:solidFill>
                  <a:latin typeface="Arial"/>
                  <a:ea typeface="Arial"/>
                  <a:cs typeface="Arial"/>
                  <a:sym typeface="Arial"/>
                </a:endParaRPr>
              </a:p>
            </p:txBody>
          </p:sp>
          <p:sp>
            <p:nvSpPr>
              <p:cNvPr id="784" name="Google Shape;784;g12d2696ef3c_0_1286"/>
              <p:cNvSpPr txBox="1"/>
              <p:nvPr/>
            </p:nvSpPr>
            <p:spPr>
              <a:xfrm>
                <a:off x="1712566" y="11417213"/>
                <a:ext cx="1017900" cy="4311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400" b="0" i="0" u="none" strike="noStrike" cap="none" dirty="0">
                    <a:solidFill>
                      <a:srgbClr val="000000"/>
                    </a:solidFill>
                    <a:latin typeface="Arial"/>
                    <a:ea typeface="Arial"/>
                    <a:cs typeface="Arial"/>
                    <a:sym typeface="Arial"/>
                  </a:rPr>
                  <a:t>FQHC</a:t>
                </a:r>
                <a:endParaRPr sz="700" dirty="0"/>
              </a:p>
            </p:txBody>
          </p:sp>
        </p:grpSp>
        <p:grpSp>
          <p:nvGrpSpPr>
            <p:cNvPr id="785" name="Google Shape;785;g12d2696ef3c_0_1286"/>
            <p:cNvGrpSpPr/>
            <p:nvPr/>
          </p:nvGrpSpPr>
          <p:grpSpPr>
            <a:xfrm>
              <a:off x="412881" y="10557908"/>
              <a:ext cx="4722401" cy="548700"/>
              <a:chOff x="931865" y="12239502"/>
              <a:chExt cx="4722401" cy="548700"/>
            </a:xfrm>
          </p:grpSpPr>
          <p:sp>
            <p:nvSpPr>
              <p:cNvPr id="786" name="Google Shape;786;g12d2696ef3c_0_1286"/>
              <p:cNvSpPr/>
              <p:nvPr/>
            </p:nvSpPr>
            <p:spPr>
              <a:xfrm>
                <a:off x="931865" y="12239502"/>
                <a:ext cx="548700" cy="548700"/>
              </a:xfrm>
              <a:prstGeom prst="rect">
                <a:avLst/>
              </a:prstGeom>
              <a:solidFill>
                <a:srgbClr val="EA898B"/>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endParaRPr sz="700" b="0" i="0" u="none" strike="noStrike" cap="none" dirty="0">
                  <a:solidFill>
                    <a:schemeClr val="lt1"/>
                  </a:solidFill>
                  <a:latin typeface="Arial"/>
                  <a:ea typeface="Arial"/>
                  <a:cs typeface="Arial"/>
                  <a:sym typeface="Arial"/>
                </a:endParaRPr>
              </a:p>
            </p:txBody>
          </p:sp>
          <p:sp>
            <p:nvSpPr>
              <p:cNvPr id="787" name="Google Shape;787;g12d2696ef3c_0_1286"/>
              <p:cNvSpPr txBox="1"/>
              <p:nvPr/>
            </p:nvSpPr>
            <p:spPr>
              <a:xfrm>
                <a:off x="1712566" y="12239502"/>
                <a:ext cx="3941700" cy="4311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400" b="0" i="0" u="none" strike="noStrike" cap="none" dirty="0">
                    <a:solidFill>
                      <a:srgbClr val="000000"/>
                    </a:solidFill>
                    <a:latin typeface="Arial"/>
                    <a:ea typeface="Arial"/>
                    <a:cs typeface="Arial"/>
                    <a:sym typeface="Arial"/>
                  </a:rPr>
                  <a:t>Regional Medical Center</a:t>
                </a:r>
                <a:endParaRPr sz="700" dirty="0"/>
              </a:p>
            </p:txBody>
          </p:sp>
        </p:grpSp>
        <p:grpSp>
          <p:nvGrpSpPr>
            <p:cNvPr id="788" name="Google Shape;788;g12d2696ef3c_0_1286"/>
            <p:cNvGrpSpPr/>
            <p:nvPr/>
          </p:nvGrpSpPr>
          <p:grpSpPr>
            <a:xfrm>
              <a:off x="412881" y="11293921"/>
              <a:ext cx="5740901" cy="548700"/>
              <a:chOff x="931865" y="13091229"/>
              <a:chExt cx="5740901" cy="548700"/>
            </a:xfrm>
          </p:grpSpPr>
          <p:sp>
            <p:nvSpPr>
              <p:cNvPr id="789" name="Google Shape;789;g12d2696ef3c_0_1286"/>
              <p:cNvSpPr/>
              <p:nvPr/>
            </p:nvSpPr>
            <p:spPr>
              <a:xfrm>
                <a:off x="931865" y="13091229"/>
                <a:ext cx="548700" cy="548700"/>
              </a:xfrm>
              <a:prstGeom prst="rect">
                <a:avLst/>
              </a:prstGeom>
              <a:solidFill>
                <a:srgbClr val="9FCECA"/>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endParaRPr sz="700" b="0" i="0" u="none" strike="noStrike" cap="none" dirty="0">
                  <a:solidFill>
                    <a:schemeClr val="lt1"/>
                  </a:solidFill>
                  <a:latin typeface="Arial"/>
                  <a:ea typeface="Arial"/>
                  <a:cs typeface="Arial"/>
                  <a:sym typeface="Arial"/>
                </a:endParaRPr>
              </a:p>
            </p:txBody>
          </p:sp>
          <p:sp>
            <p:nvSpPr>
              <p:cNvPr id="790" name="Google Shape;790;g12d2696ef3c_0_1286"/>
              <p:cNvSpPr txBox="1"/>
              <p:nvPr/>
            </p:nvSpPr>
            <p:spPr>
              <a:xfrm>
                <a:off x="1712566" y="13091229"/>
                <a:ext cx="4960200" cy="4311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400" b="0" i="0" u="none" strike="noStrike" cap="none" dirty="0">
                    <a:solidFill>
                      <a:srgbClr val="000000"/>
                    </a:solidFill>
                    <a:latin typeface="Arial"/>
                    <a:ea typeface="Arial"/>
                    <a:cs typeface="Arial"/>
                    <a:sym typeface="Arial"/>
                  </a:rPr>
                  <a:t>Department of Veterans Affairs</a:t>
                </a:r>
                <a:endParaRPr sz="700" dirty="0"/>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3ABE-9F21-468B-8F71-55757AFEE2AF}"/>
              </a:ext>
            </a:extLst>
          </p:cNvPr>
          <p:cNvSpPr>
            <a:spLocks noGrp="1"/>
          </p:cNvSpPr>
          <p:nvPr>
            <p:ph type="title"/>
          </p:nvPr>
        </p:nvSpPr>
        <p:spPr/>
        <p:txBody>
          <a:bodyPr/>
          <a:lstStyle/>
          <a:p>
            <a:r>
              <a:rPr lang="en-US" dirty="0"/>
              <a:t>The Challenge</a:t>
            </a:r>
          </a:p>
        </p:txBody>
      </p:sp>
      <p:grpSp>
        <p:nvGrpSpPr>
          <p:cNvPr id="5" name="Group 4">
            <a:extLst>
              <a:ext uri="{FF2B5EF4-FFF2-40B4-BE49-F238E27FC236}">
                <a16:creationId xmlns:a16="http://schemas.microsoft.com/office/drawing/2014/main" id="{5C9AA464-3031-4104-978B-2C05D71F8096}"/>
              </a:ext>
            </a:extLst>
          </p:cNvPr>
          <p:cNvGrpSpPr/>
          <p:nvPr/>
        </p:nvGrpSpPr>
        <p:grpSpPr>
          <a:xfrm>
            <a:off x="6333956" y="1604792"/>
            <a:ext cx="3661800" cy="4403690"/>
            <a:chOff x="382683" y="2041635"/>
            <a:chExt cx="3661800" cy="4403690"/>
          </a:xfrm>
        </p:grpSpPr>
        <p:sp>
          <p:nvSpPr>
            <p:cNvPr id="12" name="TextBox 11">
              <a:extLst>
                <a:ext uri="{FF2B5EF4-FFF2-40B4-BE49-F238E27FC236}">
                  <a16:creationId xmlns:a16="http://schemas.microsoft.com/office/drawing/2014/main" id="{74794046-B9FF-457A-81DA-42070D3DBD55}"/>
                </a:ext>
              </a:extLst>
            </p:cNvPr>
            <p:cNvSpPr txBox="1"/>
            <p:nvPr/>
          </p:nvSpPr>
          <p:spPr>
            <a:xfrm>
              <a:off x="2197503" y="2041635"/>
              <a:ext cx="1648208" cy="954107"/>
            </a:xfrm>
            <a:prstGeom prst="rect">
              <a:avLst/>
            </a:prstGeom>
            <a:noFill/>
          </p:spPr>
          <p:txBody>
            <a:bodyPr wrap="none" rtlCol="0">
              <a:spAutoFit/>
            </a:bodyPr>
            <a:lstStyle/>
            <a:p>
              <a:r>
                <a:rPr lang="en-US" dirty="0"/>
                <a:t>Gary Williams</a:t>
              </a:r>
            </a:p>
            <a:p>
              <a:r>
                <a:rPr lang="en-US" dirty="0"/>
                <a:t>30 Broad St.</a:t>
              </a:r>
            </a:p>
            <a:p>
              <a:r>
                <a:rPr lang="en-US" dirty="0"/>
                <a:t>So. Egremont, MA</a:t>
              </a:r>
            </a:p>
            <a:p>
              <a:r>
                <a:rPr lang="en-US" dirty="0"/>
                <a:t>01230</a:t>
              </a:r>
            </a:p>
          </p:txBody>
        </p:sp>
        <p:sp>
          <p:nvSpPr>
            <p:cNvPr id="13" name="TextBox 12">
              <a:extLst>
                <a:ext uri="{FF2B5EF4-FFF2-40B4-BE49-F238E27FC236}">
                  <a16:creationId xmlns:a16="http://schemas.microsoft.com/office/drawing/2014/main" id="{236F00D4-8562-4D73-8630-65C566CAE9CF}"/>
                </a:ext>
              </a:extLst>
            </p:cNvPr>
            <p:cNvSpPr txBox="1"/>
            <p:nvPr/>
          </p:nvSpPr>
          <p:spPr>
            <a:xfrm>
              <a:off x="2197503" y="3714174"/>
              <a:ext cx="1846980" cy="954107"/>
            </a:xfrm>
            <a:prstGeom prst="rect">
              <a:avLst/>
            </a:prstGeom>
            <a:noFill/>
          </p:spPr>
          <p:txBody>
            <a:bodyPr wrap="none" rtlCol="0">
              <a:spAutoFit/>
            </a:bodyPr>
            <a:lstStyle/>
            <a:p>
              <a:r>
                <a:rPr lang="en-US" dirty="0">
                  <a:highlight>
                    <a:srgbClr val="00FF00"/>
                  </a:highlight>
                </a:rPr>
                <a:t>G.</a:t>
              </a:r>
              <a:r>
                <a:rPr lang="en-US" dirty="0"/>
                <a:t> Williams</a:t>
              </a:r>
            </a:p>
            <a:p>
              <a:r>
                <a:rPr lang="en-US" dirty="0"/>
                <a:t>30 Broad </a:t>
              </a:r>
              <a:r>
                <a:rPr lang="en-US" dirty="0">
                  <a:highlight>
                    <a:srgbClr val="00FF00"/>
                  </a:highlight>
                </a:rPr>
                <a:t>Street</a:t>
              </a:r>
            </a:p>
            <a:p>
              <a:r>
                <a:rPr lang="en-US" dirty="0">
                  <a:highlight>
                    <a:srgbClr val="00FF00"/>
                  </a:highlight>
                </a:rPr>
                <a:t>South</a:t>
              </a:r>
              <a:r>
                <a:rPr lang="en-US" dirty="0"/>
                <a:t> Egremont, MA</a:t>
              </a:r>
            </a:p>
            <a:p>
              <a:r>
                <a:rPr lang="en-US" dirty="0"/>
                <a:t>012</a:t>
              </a:r>
              <a:r>
                <a:rPr lang="en-US" b="1" dirty="0">
                  <a:highlight>
                    <a:srgbClr val="00FF00"/>
                  </a:highlight>
                </a:rPr>
                <a:t>2</a:t>
              </a:r>
              <a:r>
                <a:rPr lang="en-US" dirty="0"/>
                <a:t>0</a:t>
              </a:r>
            </a:p>
          </p:txBody>
        </p:sp>
        <p:sp>
          <p:nvSpPr>
            <p:cNvPr id="16" name="TextBox 15">
              <a:extLst>
                <a:ext uri="{FF2B5EF4-FFF2-40B4-BE49-F238E27FC236}">
                  <a16:creationId xmlns:a16="http://schemas.microsoft.com/office/drawing/2014/main" id="{FA60E2C0-5D20-453A-8FB0-9A01E785D853}"/>
                </a:ext>
              </a:extLst>
            </p:cNvPr>
            <p:cNvSpPr txBox="1"/>
            <p:nvPr/>
          </p:nvSpPr>
          <p:spPr>
            <a:xfrm>
              <a:off x="2197503" y="5318711"/>
              <a:ext cx="1749197" cy="954107"/>
            </a:xfrm>
            <a:prstGeom prst="rect">
              <a:avLst/>
            </a:prstGeom>
            <a:noFill/>
          </p:spPr>
          <p:txBody>
            <a:bodyPr wrap="none" rtlCol="0">
              <a:spAutoFit/>
            </a:bodyPr>
            <a:lstStyle/>
            <a:p>
              <a:r>
                <a:rPr lang="en-US" dirty="0"/>
                <a:t>Gary</a:t>
              </a:r>
              <a:r>
                <a:rPr lang="en-US" dirty="0">
                  <a:highlight>
                    <a:srgbClr val="00FF00"/>
                  </a:highlight>
                </a:rPr>
                <a:t> Evan</a:t>
              </a:r>
              <a:r>
                <a:rPr lang="en-US" dirty="0"/>
                <a:t> Williams</a:t>
              </a:r>
            </a:p>
            <a:p>
              <a:r>
                <a:rPr lang="en-US" dirty="0"/>
                <a:t>30 Broad </a:t>
              </a:r>
              <a:r>
                <a:rPr lang="en-US" dirty="0">
                  <a:highlight>
                    <a:srgbClr val="00FF00"/>
                  </a:highlight>
                </a:rPr>
                <a:t>Street</a:t>
              </a:r>
            </a:p>
            <a:p>
              <a:r>
                <a:rPr lang="en-US" dirty="0">
                  <a:highlight>
                    <a:srgbClr val="00FF00"/>
                  </a:highlight>
                </a:rPr>
                <a:t>S.</a:t>
              </a:r>
              <a:r>
                <a:rPr lang="en-US" dirty="0"/>
                <a:t> Egremont, MA</a:t>
              </a:r>
            </a:p>
            <a:p>
              <a:r>
                <a:rPr lang="en-US" dirty="0"/>
                <a:t>01230</a:t>
              </a:r>
            </a:p>
          </p:txBody>
        </p:sp>
        <p:grpSp>
          <p:nvGrpSpPr>
            <p:cNvPr id="20" name="Group 19">
              <a:extLst>
                <a:ext uri="{FF2B5EF4-FFF2-40B4-BE49-F238E27FC236}">
                  <a16:creationId xmlns:a16="http://schemas.microsoft.com/office/drawing/2014/main" id="{0926AF6A-20BA-4BC1-9894-1E8EEC70A099}"/>
                </a:ext>
              </a:extLst>
            </p:cNvPr>
            <p:cNvGrpSpPr/>
            <p:nvPr/>
          </p:nvGrpSpPr>
          <p:grpSpPr>
            <a:xfrm>
              <a:off x="387096" y="2147418"/>
              <a:ext cx="914400" cy="988763"/>
              <a:chOff x="838200" y="2184599"/>
              <a:chExt cx="914400" cy="988763"/>
            </a:xfrm>
          </p:grpSpPr>
          <p:pic>
            <p:nvPicPr>
              <p:cNvPr id="9" name="Graphic 8" descr="Inpatient with solid fill">
                <a:extLst>
                  <a:ext uri="{FF2B5EF4-FFF2-40B4-BE49-F238E27FC236}">
                    <a16:creationId xmlns:a16="http://schemas.microsoft.com/office/drawing/2014/main" id="{3F3ADF23-FF03-492C-A6FA-59ACF9E493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184599"/>
                <a:ext cx="914400" cy="914400"/>
              </a:xfrm>
              <a:prstGeom prst="rect">
                <a:avLst/>
              </a:prstGeom>
            </p:spPr>
          </p:pic>
          <p:sp>
            <p:nvSpPr>
              <p:cNvPr id="17" name="TextBox 16">
                <a:extLst>
                  <a:ext uri="{FF2B5EF4-FFF2-40B4-BE49-F238E27FC236}">
                    <a16:creationId xmlns:a16="http://schemas.microsoft.com/office/drawing/2014/main" id="{A427D06C-2AD3-4709-9B67-04630CC36261}"/>
                  </a:ext>
                </a:extLst>
              </p:cNvPr>
              <p:cNvSpPr txBox="1"/>
              <p:nvPr/>
            </p:nvSpPr>
            <p:spPr>
              <a:xfrm>
                <a:off x="946715" y="2896363"/>
                <a:ext cx="697370" cy="276999"/>
              </a:xfrm>
              <a:prstGeom prst="rect">
                <a:avLst/>
              </a:prstGeom>
              <a:noFill/>
            </p:spPr>
            <p:txBody>
              <a:bodyPr wrap="none" rtlCol="0">
                <a:spAutoFit/>
              </a:bodyPr>
              <a:lstStyle/>
              <a:p>
                <a:r>
                  <a:rPr lang="en-US" sz="1200" dirty="0"/>
                  <a:t>Hospital</a:t>
                </a:r>
              </a:p>
            </p:txBody>
          </p:sp>
        </p:grpSp>
        <p:grpSp>
          <p:nvGrpSpPr>
            <p:cNvPr id="21" name="Group 20">
              <a:extLst>
                <a:ext uri="{FF2B5EF4-FFF2-40B4-BE49-F238E27FC236}">
                  <a16:creationId xmlns:a16="http://schemas.microsoft.com/office/drawing/2014/main" id="{8590B353-679A-4DEB-BCD9-FD28F49EE5CC}"/>
                </a:ext>
              </a:extLst>
            </p:cNvPr>
            <p:cNvGrpSpPr/>
            <p:nvPr/>
          </p:nvGrpSpPr>
          <p:grpSpPr>
            <a:xfrm>
              <a:off x="382683" y="3751655"/>
              <a:ext cx="918813" cy="1125366"/>
              <a:chOff x="833787" y="3823137"/>
              <a:chExt cx="918813" cy="1125366"/>
            </a:xfrm>
          </p:grpSpPr>
          <p:pic>
            <p:nvPicPr>
              <p:cNvPr id="11" name="Graphic 10" descr="Sling with solid fill">
                <a:extLst>
                  <a:ext uri="{FF2B5EF4-FFF2-40B4-BE49-F238E27FC236}">
                    <a16:creationId xmlns:a16="http://schemas.microsoft.com/office/drawing/2014/main" id="{FF5578D2-5533-4790-9B9A-1BD65813EF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3823137"/>
                <a:ext cx="914400" cy="914400"/>
              </a:xfrm>
              <a:prstGeom prst="rect">
                <a:avLst/>
              </a:prstGeom>
            </p:spPr>
          </p:pic>
          <p:sp>
            <p:nvSpPr>
              <p:cNvPr id="18" name="TextBox 17">
                <a:extLst>
                  <a:ext uri="{FF2B5EF4-FFF2-40B4-BE49-F238E27FC236}">
                    <a16:creationId xmlns:a16="http://schemas.microsoft.com/office/drawing/2014/main" id="{F1471BD3-300E-4E0E-9932-48E33705AB62}"/>
                  </a:ext>
                </a:extLst>
              </p:cNvPr>
              <p:cNvSpPr txBox="1"/>
              <p:nvPr/>
            </p:nvSpPr>
            <p:spPr>
              <a:xfrm>
                <a:off x="833787" y="4671504"/>
                <a:ext cx="911211" cy="276999"/>
              </a:xfrm>
              <a:prstGeom prst="rect">
                <a:avLst/>
              </a:prstGeom>
              <a:noFill/>
            </p:spPr>
            <p:txBody>
              <a:bodyPr wrap="none" rtlCol="0">
                <a:spAutoFit/>
              </a:bodyPr>
              <a:lstStyle/>
              <a:p>
                <a:r>
                  <a:rPr lang="en-US" sz="1200" dirty="0"/>
                  <a:t>Out-patient</a:t>
                </a:r>
              </a:p>
            </p:txBody>
          </p:sp>
        </p:grpSp>
        <p:grpSp>
          <p:nvGrpSpPr>
            <p:cNvPr id="22" name="Group 21">
              <a:extLst>
                <a:ext uri="{FF2B5EF4-FFF2-40B4-BE49-F238E27FC236}">
                  <a16:creationId xmlns:a16="http://schemas.microsoft.com/office/drawing/2014/main" id="{471BC9A3-1EF6-4C28-8CD8-01CC564BBA41}"/>
                </a:ext>
              </a:extLst>
            </p:cNvPr>
            <p:cNvGrpSpPr/>
            <p:nvPr/>
          </p:nvGrpSpPr>
          <p:grpSpPr>
            <a:xfrm>
              <a:off x="387096" y="5392426"/>
              <a:ext cx="914400" cy="1052899"/>
              <a:chOff x="838200" y="5461675"/>
              <a:chExt cx="914400" cy="1052899"/>
            </a:xfrm>
          </p:grpSpPr>
          <p:pic>
            <p:nvPicPr>
              <p:cNvPr id="15" name="Graphic 14" descr="Male profile with solid fill">
                <a:extLst>
                  <a:ext uri="{FF2B5EF4-FFF2-40B4-BE49-F238E27FC236}">
                    <a16:creationId xmlns:a16="http://schemas.microsoft.com/office/drawing/2014/main" id="{536885D9-B68C-41C4-B144-A72F1533E7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5461675"/>
                <a:ext cx="914400" cy="914400"/>
              </a:xfrm>
              <a:prstGeom prst="rect">
                <a:avLst/>
              </a:prstGeom>
            </p:spPr>
          </p:pic>
          <p:sp>
            <p:nvSpPr>
              <p:cNvPr id="19" name="TextBox 18">
                <a:extLst>
                  <a:ext uri="{FF2B5EF4-FFF2-40B4-BE49-F238E27FC236}">
                    <a16:creationId xmlns:a16="http://schemas.microsoft.com/office/drawing/2014/main" id="{6955AF24-6CF2-455A-A157-D94F0013E0A6}"/>
                  </a:ext>
                </a:extLst>
              </p:cNvPr>
              <p:cNvSpPr txBox="1"/>
              <p:nvPr/>
            </p:nvSpPr>
            <p:spPr>
              <a:xfrm>
                <a:off x="926733" y="6237575"/>
                <a:ext cx="741678" cy="276999"/>
              </a:xfrm>
              <a:prstGeom prst="rect">
                <a:avLst/>
              </a:prstGeom>
              <a:noFill/>
            </p:spPr>
            <p:txBody>
              <a:bodyPr wrap="none" rtlCol="0">
                <a:spAutoFit/>
              </a:bodyPr>
              <a:lstStyle/>
              <a:p>
                <a:r>
                  <a:rPr lang="en-US" sz="1200" dirty="0"/>
                  <a:t>Wellness</a:t>
                </a:r>
              </a:p>
            </p:txBody>
          </p:sp>
        </p:grpSp>
        <p:cxnSp>
          <p:nvCxnSpPr>
            <p:cNvPr id="26" name="Straight Connector 25">
              <a:extLst>
                <a:ext uri="{FF2B5EF4-FFF2-40B4-BE49-F238E27FC236}">
                  <a16:creationId xmlns:a16="http://schemas.microsoft.com/office/drawing/2014/main" id="{707B522E-3B87-460C-8DDD-0F38E50827EB}"/>
                </a:ext>
              </a:extLst>
            </p:cNvPr>
            <p:cNvCxnSpPr>
              <a:cxnSpLocks/>
            </p:cNvCxnSpPr>
            <p:nvPr/>
          </p:nvCxnSpPr>
          <p:spPr>
            <a:xfrm>
              <a:off x="1408912" y="2641799"/>
              <a:ext cx="734463" cy="1"/>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BBE7EA2C-AA3A-4F84-A428-EC5042749F5F}"/>
                </a:ext>
              </a:extLst>
            </p:cNvPr>
            <p:cNvCxnSpPr>
              <a:cxnSpLocks/>
            </p:cNvCxnSpPr>
            <p:nvPr/>
          </p:nvCxnSpPr>
          <p:spPr>
            <a:xfrm>
              <a:off x="1408912" y="4366272"/>
              <a:ext cx="734463" cy="1"/>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00F9DC8A-2F1B-4C88-9880-632C1ED1CED8}"/>
                </a:ext>
              </a:extLst>
            </p:cNvPr>
            <p:cNvCxnSpPr>
              <a:cxnSpLocks/>
            </p:cNvCxnSpPr>
            <p:nvPr/>
          </p:nvCxnSpPr>
          <p:spPr>
            <a:xfrm>
              <a:off x="1408912" y="5918875"/>
              <a:ext cx="734463" cy="1"/>
            </a:xfrm>
            <a:prstGeom prst="line">
              <a:avLst/>
            </a:prstGeom>
          </p:spPr>
          <p:style>
            <a:lnRef idx="3">
              <a:schemeClr val="dk1"/>
            </a:lnRef>
            <a:fillRef idx="0">
              <a:schemeClr val="dk1"/>
            </a:fillRef>
            <a:effectRef idx="2">
              <a:schemeClr val="dk1"/>
            </a:effectRef>
            <a:fontRef idx="minor">
              <a:schemeClr val="tx1"/>
            </a:fontRef>
          </p:style>
        </p:cxnSp>
      </p:grpSp>
      <p:sp>
        <p:nvSpPr>
          <p:cNvPr id="31" name="Content Placeholder 2">
            <a:extLst>
              <a:ext uri="{FF2B5EF4-FFF2-40B4-BE49-F238E27FC236}">
                <a16:creationId xmlns:a16="http://schemas.microsoft.com/office/drawing/2014/main" id="{3D20DD90-BE89-458F-911A-5F65A94C1DD8}"/>
              </a:ext>
            </a:extLst>
          </p:cNvPr>
          <p:cNvSpPr>
            <a:spLocks noGrp="1"/>
          </p:cNvSpPr>
          <p:nvPr>
            <p:ph type="body" idx="1"/>
          </p:nvPr>
        </p:nvSpPr>
        <p:spPr>
          <a:xfrm>
            <a:off x="238146" y="2774030"/>
            <a:ext cx="4694072" cy="3469091"/>
          </a:xfrm>
        </p:spPr>
        <p:txBody>
          <a:bodyPr>
            <a:normAutofit/>
          </a:bodyPr>
          <a:lstStyle/>
          <a:p>
            <a:pPr marL="514350" indent="-285750">
              <a:buFont typeface="Arial" panose="020B0604020202020204" pitchFamily="34" charset="0"/>
              <a:buChar char="•"/>
            </a:pPr>
            <a:r>
              <a:rPr lang="en-US" sz="1800" dirty="0"/>
              <a:t>No single </a:t>
            </a:r>
            <a:r>
              <a:rPr lang="en-US" sz="1800" b="1" u="sng" dirty="0"/>
              <a:t>standardized</a:t>
            </a:r>
            <a:r>
              <a:rPr lang="en-US" sz="1800" dirty="0"/>
              <a:t> method exists to link patient records</a:t>
            </a:r>
          </a:p>
          <a:p>
            <a:pPr marL="514350" indent="-285750">
              <a:buFont typeface="Arial" panose="020B0604020202020204" pitchFamily="34" charset="0"/>
              <a:buChar char="•"/>
            </a:pPr>
            <a:endParaRPr lang="en-US" sz="1800" dirty="0"/>
          </a:p>
          <a:p>
            <a:pPr marL="514350" indent="-285750">
              <a:buFont typeface="Arial" panose="020B0604020202020204" pitchFamily="34" charset="0"/>
              <a:buChar char="•"/>
            </a:pPr>
            <a:r>
              <a:rPr lang="en-US" sz="1800" dirty="0"/>
              <a:t>Each patient interaction with the health system can result in different demographic data  </a:t>
            </a:r>
          </a:p>
          <a:p>
            <a:pPr marL="228600" indent="0"/>
            <a:endParaRPr lang="en-US" sz="1800" dirty="0"/>
          </a:p>
        </p:txBody>
      </p:sp>
    </p:spTree>
    <p:extLst>
      <p:ext uri="{BB962C8B-B14F-4D97-AF65-F5344CB8AC3E}">
        <p14:creationId xmlns:p14="http://schemas.microsoft.com/office/powerpoint/2010/main" val="407238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150E7-D2E4-47A6-B627-BB341A33B742}"/>
              </a:ext>
            </a:extLst>
          </p:cNvPr>
          <p:cNvSpPr>
            <a:spLocks noGrp="1"/>
          </p:cNvSpPr>
          <p:nvPr>
            <p:ph type="title"/>
          </p:nvPr>
        </p:nvSpPr>
        <p:spPr/>
        <p:txBody>
          <a:bodyPr/>
          <a:lstStyle/>
          <a:p>
            <a:r>
              <a:rPr lang="en-US" dirty="0"/>
              <a:t>Matching using privacy preserving record linkages (PPRL)</a:t>
            </a:r>
            <a:endParaRPr lang="en-US" i="1" dirty="0"/>
          </a:p>
        </p:txBody>
      </p:sp>
      <p:pic>
        <p:nvPicPr>
          <p:cNvPr id="9" name="Picture 8">
            <a:extLst>
              <a:ext uri="{FF2B5EF4-FFF2-40B4-BE49-F238E27FC236}">
                <a16:creationId xmlns:a16="http://schemas.microsoft.com/office/drawing/2014/main" id="{4ACB0FA1-8AB1-494E-B684-3625710BADE4}"/>
              </a:ext>
            </a:extLst>
          </p:cNvPr>
          <p:cNvPicPr>
            <a:picLocks noChangeAspect="1"/>
          </p:cNvPicPr>
          <p:nvPr/>
        </p:nvPicPr>
        <p:blipFill>
          <a:blip r:embed="rId3"/>
          <a:stretch>
            <a:fillRect/>
          </a:stretch>
        </p:blipFill>
        <p:spPr>
          <a:xfrm>
            <a:off x="1480786" y="2102694"/>
            <a:ext cx="9100746" cy="1509989"/>
          </a:xfrm>
          <a:prstGeom prst="rect">
            <a:avLst/>
          </a:prstGeom>
        </p:spPr>
      </p:pic>
      <p:grpSp>
        <p:nvGrpSpPr>
          <p:cNvPr id="31" name="Group 30">
            <a:extLst>
              <a:ext uri="{FF2B5EF4-FFF2-40B4-BE49-F238E27FC236}">
                <a16:creationId xmlns:a16="http://schemas.microsoft.com/office/drawing/2014/main" id="{6B78ACCC-4263-4CB0-A1A4-556A02021A07}"/>
              </a:ext>
            </a:extLst>
          </p:cNvPr>
          <p:cNvGrpSpPr/>
          <p:nvPr/>
        </p:nvGrpSpPr>
        <p:grpSpPr>
          <a:xfrm>
            <a:off x="1602555" y="4367255"/>
            <a:ext cx="8429538" cy="1327907"/>
            <a:chOff x="1544972" y="4760577"/>
            <a:chExt cx="8429538" cy="1327907"/>
          </a:xfrm>
        </p:grpSpPr>
        <p:grpSp>
          <p:nvGrpSpPr>
            <p:cNvPr id="24" name="Group 23">
              <a:extLst>
                <a:ext uri="{FF2B5EF4-FFF2-40B4-BE49-F238E27FC236}">
                  <a16:creationId xmlns:a16="http://schemas.microsoft.com/office/drawing/2014/main" id="{1F6CAE8C-1F66-4DD8-8727-E0BB4204EF4A}"/>
                </a:ext>
              </a:extLst>
            </p:cNvPr>
            <p:cNvGrpSpPr/>
            <p:nvPr/>
          </p:nvGrpSpPr>
          <p:grpSpPr>
            <a:xfrm>
              <a:off x="7362737" y="4979914"/>
              <a:ext cx="2611773" cy="1040235"/>
              <a:chOff x="6431559" y="4749566"/>
              <a:chExt cx="2611773" cy="1040235"/>
            </a:xfrm>
          </p:grpSpPr>
          <p:sp>
            <p:nvSpPr>
              <p:cNvPr id="5" name="Rectangle: Rounded Corners 4">
                <a:extLst>
                  <a:ext uri="{FF2B5EF4-FFF2-40B4-BE49-F238E27FC236}">
                    <a16:creationId xmlns:a16="http://schemas.microsoft.com/office/drawing/2014/main" id="{E5B3A083-59A7-4745-8D0B-2BE2B10D7B97}"/>
                  </a:ext>
                </a:extLst>
              </p:cNvPr>
              <p:cNvSpPr/>
              <p:nvPr/>
            </p:nvSpPr>
            <p:spPr>
              <a:xfrm>
                <a:off x="7499757" y="4749566"/>
                <a:ext cx="1543575" cy="104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Organization B</a:t>
                </a:r>
              </a:p>
            </p:txBody>
          </p:sp>
          <p:grpSp>
            <p:nvGrpSpPr>
              <p:cNvPr id="15" name="Group 14">
                <a:extLst>
                  <a:ext uri="{FF2B5EF4-FFF2-40B4-BE49-F238E27FC236}">
                    <a16:creationId xmlns:a16="http://schemas.microsoft.com/office/drawing/2014/main" id="{D84E2A8F-73AE-438D-BD23-AFB7D49BC57B}"/>
                  </a:ext>
                </a:extLst>
              </p:cNvPr>
              <p:cNvGrpSpPr/>
              <p:nvPr/>
            </p:nvGrpSpPr>
            <p:grpSpPr>
              <a:xfrm>
                <a:off x="6431559" y="5000536"/>
                <a:ext cx="873853" cy="538294"/>
                <a:chOff x="7231310" y="4771937"/>
                <a:chExt cx="873853" cy="538294"/>
              </a:xfrm>
            </p:grpSpPr>
            <p:sp>
              <p:nvSpPr>
                <p:cNvPr id="16" name="Rectangle: Rounded Corners 15">
                  <a:extLst>
                    <a:ext uri="{FF2B5EF4-FFF2-40B4-BE49-F238E27FC236}">
                      <a16:creationId xmlns:a16="http://schemas.microsoft.com/office/drawing/2014/main" id="{BEE4FADC-7158-4753-A842-9ABD483E1E39}"/>
                    </a:ext>
                  </a:extLst>
                </p:cNvPr>
                <p:cNvSpPr/>
                <p:nvPr/>
              </p:nvSpPr>
              <p:spPr>
                <a:xfrm>
                  <a:off x="7231310" y="4771937"/>
                  <a:ext cx="721453" cy="3858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dirty="0"/>
                    <a:t>Token 1</a:t>
                  </a:r>
                  <a:endParaRPr lang="en-US" dirty="0"/>
                </a:p>
              </p:txBody>
            </p:sp>
            <p:sp>
              <p:nvSpPr>
                <p:cNvPr id="17" name="Rectangle: Rounded Corners 16">
                  <a:extLst>
                    <a:ext uri="{FF2B5EF4-FFF2-40B4-BE49-F238E27FC236}">
                      <a16:creationId xmlns:a16="http://schemas.microsoft.com/office/drawing/2014/main" id="{CE80ADF7-7DA4-4E02-879F-B56498A14AC2}"/>
                    </a:ext>
                  </a:extLst>
                </p:cNvPr>
                <p:cNvSpPr/>
                <p:nvPr/>
              </p:nvSpPr>
              <p:spPr>
                <a:xfrm>
                  <a:off x="7383710" y="4924337"/>
                  <a:ext cx="721453" cy="3858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dirty="0"/>
                    <a:t>Token 16</a:t>
                  </a:r>
                  <a:endParaRPr lang="en-US" dirty="0"/>
                </a:p>
              </p:txBody>
            </p:sp>
          </p:grpSp>
        </p:grpSp>
        <p:grpSp>
          <p:nvGrpSpPr>
            <p:cNvPr id="19" name="Group 18">
              <a:extLst>
                <a:ext uri="{FF2B5EF4-FFF2-40B4-BE49-F238E27FC236}">
                  <a16:creationId xmlns:a16="http://schemas.microsoft.com/office/drawing/2014/main" id="{B9637D76-979E-41B6-9C54-9AAB0C327963}"/>
                </a:ext>
              </a:extLst>
            </p:cNvPr>
            <p:cNvGrpSpPr/>
            <p:nvPr/>
          </p:nvGrpSpPr>
          <p:grpSpPr>
            <a:xfrm>
              <a:off x="1544972" y="4828912"/>
              <a:ext cx="2657913" cy="1040235"/>
              <a:chOff x="1392572" y="4597167"/>
              <a:chExt cx="2657913" cy="1040235"/>
            </a:xfrm>
          </p:grpSpPr>
          <p:sp>
            <p:nvSpPr>
              <p:cNvPr id="20" name="Rectangle: Rounded Corners 19">
                <a:extLst>
                  <a:ext uri="{FF2B5EF4-FFF2-40B4-BE49-F238E27FC236}">
                    <a16:creationId xmlns:a16="http://schemas.microsoft.com/office/drawing/2014/main" id="{1B74707C-9B26-4B21-A20C-DE50C6EEA610}"/>
                  </a:ext>
                </a:extLst>
              </p:cNvPr>
              <p:cNvSpPr/>
              <p:nvPr/>
            </p:nvSpPr>
            <p:spPr>
              <a:xfrm>
                <a:off x="1392572" y="4597167"/>
                <a:ext cx="1543575" cy="104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Organization A</a:t>
                </a:r>
              </a:p>
            </p:txBody>
          </p:sp>
          <p:grpSp>
            <p:nvGrpSpPr>
              <p:cNvPr id="21" name="Group 20">
                <a:extLst>
                  <a:ext uri="{FF2B5EF4-FFF2-40B4-BE49-F238E27FC236}">
                    <a16:creationId xmlns:a16="http://schemas.microsoft.com/office/drawing/2014/main" id="{93676EE3-47C4-4731-955B-6BC376484639}"/>
                  </a:ext>
                </a:extLst>
              </p:cNvPr>
              <p:cNvGrpSpPr/>
              <p:nvPr/>
            </p:nvGrpSpPr>
            <p:grpSpPr>
              <a:xfrm>
                <a:off x="3176632" y="4848137"/>
                <a:ext cx="873853" cy="538294"/>
                <a:chOff x="7231310" y="4771937"/>
                <a:chExt cx="873853" cy="538294"/>
              </a:xfrm>
            </p:grpSpPr>
            <p:sp>
              <p:nvSpPr>
                <p:cNvPr id="22" name="Rectangle: Rounded Corners 21">
                  <a:extLst>
                    <a:ext uri="{FF2B5EF4-FFF2-40B4-BE49-F238E27FC236}">
                      <a16:creationId xmlns:a16="http://schemas.microsoft.com/office/drawing/2014/main" id="{ADFE5A3C-3BB6-48D7-A086-15928EE30843}"/>
                    </a:ext>
                  </a:extLst>
                </p:cNvPr>
                <p:cNvSpPr/>
                <p:nvPr/>
              </p:nvSpPr>
              <p:spPr>
                <a:xfrm>
                  <a:off x="7231310" y="4771937"/>
                  <a:ext cx="721453" cy="3858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dirty="0"/>
                    <a:t>Token 1</a:t>
                  </a:r>
                  <a:endParaRPr lang="en-US" dirty="0"/>
                </a:p>
              </p:txBody>
            </p:sp>
            <p:sp>
              <p:nvSpPr>
                <p:cNvPr id="23" name="Rectangle: Rounded Corners 22">
                  <a:extLst>
                    <a:ext uri="{FF2B5EF4-FFF2-40B4-BE49-F238E27FC236}">
                      <a16:creationId xmlns:a16="http://schemas.microsoft.com/office/drawing/2014/main" id="{23FC5E4E-E852-484F-9796-5EA68D22C668}"/>
                    </a:ext>
                  </a:extLst>
                </p:cNvPr>
                <p:cNvSpPr/>
                <p:nvPr/>
              </p:nvSpPr>
              <p:spPr>
                <a:xfrm>
                  <a:off x="7383710" y="4924337"/>
                  <a:ext cx="721453" cy="3858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dirty="0"/>
                    <a:t>Token 16</a:t>
                  </a:r>
                  <a:endParaRPr lang="en-US" dirty="0"/>
                </a:p>
              </p:txBody>
            </p:sp>
          </p:grpSp>
        </p:grpSp>
        <p:sp>
          <p:nvSpPr>
            <p:cNvPr id="25" name="Diamond 24">
              <a:extLst>
                <a:ext uri="{FF2B5EF4-FFF2-40B4-BE49-F238E27FC236}">
                  <a16:creationId xmlns:a16="http://schemas.microsoft.com/office/drawing/2014/main" id="{0BAF750E-40D5-4992-8FC9-85423DD45E95}"/>
                </a:ext>
              </a:extLst>
            </p:cNvPr>
            <p:cNvSpPr/>
            <p:nvPr/>
          </p:nvSpPr>
          <p:spPr>
            <a:xfrm>
              <a:off x="5117284" y="4760577"/>
              <a:ext cx="1350628" cy="1327907"/>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Match?</a:t>
              </a:r>
            </a:p>
          </p:txBody>
        </p:sp>
        <p:cxnSp>
          <p:nvCxnSpPr>
            <p:cNvPr id="27" name="Straight Arrow Connector 26">
              <a:extLst>
                <a:ext uri="{FF2B5EF4-FFF2-40B4-BE49-F238E27FC236}">
                  <a16:creationId xmlns:a16="http://schemas.microsoft.com/office/drawing/2014/main" id="{D6BEEB93-16D6-45A3-B571-3772EB617268}"/>
                </a:ext>
              </a:extLst>
            </p:cNvPr>
            <p:cNvCxnSpPr>
              <a:stCxn id="16" idx="1"/>
              <a:endCxn id="25" idx="3"/>
            </p:cNvCxnSpPr>
            <p:nvPr/>
          </p:nvCxnSpPr>
          <p:spPr>
            <a:xfrm flipH="1">
              <a:off x="6467912" y="5423831"/>
              <a:ext cx="894825" cy="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1E069A4-477A-4922-9A41-0E07101E2B8B}"/>
                </a:ext>
              </a:extLst>
            </p:cNvPr>
            <p:cNvCxnSpPr>
              <a:cxnSpLocks/>
              <a:stCxn id="23" idx="3"/>
              <a:endCxn id="25" idx="1"/>
            </p:cNvCxnSpPr>
            <p:nvPr/>
          </p:nvCxnSpPr>
          <p:spPr>
            <a:xfrm flipV="1">
              <a:off x="4202885" y="5424531"/>
              <a:ext cx="914399" cy="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7736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127ab87a029_0_527"/>
          <p:cNvSpPr/>
          <p:nvPr/>
        </p:nvSpPr>
        <p:spPr>
          <a:xfrm>
            <a:off x="6980750" y="4182450"/>
            <a:ext cx="4809300" cy="1032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8" name="Google Shape;488;g127ab87a029_0_527"/>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Evidence that AoU participants can be located in an HIN</a:t>
            </a:r>
            <a:endParaRPr dirty="0"/>
          </a:p>
        </p:txBody>
      </p:sp>
      <p:sp>
        <p:nvSpPr>
          <p:cNvPr id="489" name="Google Shape;489;g127ab87a029_0_527"/>
          <p:cNvSpPr txBox="1">
            <a:spLocks noGrp="1"/>
          </p:cNvSpPr>
          <p:nvPr>
            <p:ph type="body" idx="1"/>
          </p:nvPr>
        </p:nvSpPr>
        <p:spPr>
          <a:xfrm>
            <a:off x="7211250" y="2221450"/>
            <a:ext cx="4645200" cy="3365100"/>
          </a:xfrm>
          <a:prstGeom prst="rect">
            <a:avLst/>
          </a:prstGeom>
          <a:noFill/>
          <a:ln>
            <a:noFill/>
          </a:ln>
        </p:spPr>
        <p:txBody>
          <a:bodyPr spcFirstLastPara="1" wrap="square" lIns="45700" tIns="22850" rIns="45700" bIns="22850" anchor="t" anchorCtr="0">
            <a:normAutofit/>
          </a:bodyPr>
          <a:lstStyle/>
          <a:p>
            <a:pPr marL="457200" lvl="0" indent="-368300" algn="l" rtl="0">
              <a:lnSpc>
                <a:spcPct val="70000"/>
              </a:lnSpc>
              <a:spcBef>
                <a:spcPts val="0"/>
              </a:spcBef>
              <a:spcAft>
                <a:spcPts val="0"/>
              </a:spcAft>
              <a:buSzPts val="2200"/>
              <a:buChar char="●"/>
            </a:pPr>
            <a:r>
              <a:rPr lang="en-US" sz="2200" dirty="0"/>
              <a:t>14 N3C sites represent 190k of 11.9m patients in N3C</a:t>
            </a:r>
            <a:endParaRPr sz="2200" dirty="0"/>
          </a:p>
          <a:p>
            <a:pPr marL="457200" lvl="0" indent="0" algn="l" rtl="0">
              <a:lnSpc>
                <a:spcPct val="70000"/>
              </a:lnSpc>
              <a:spcBef>
                <a:spcPts val="0"/>
              </a:spcBef>
              <a:spcAft>
                <a:spcPts val="0"/>
              </a:spcAft>
              <a:buSzPts val="1600"/>
              <a:buNone/>
            </a:pPr>
            <a:endParaRPr sz="2200" dirty="0"/>
          </a:p>
          <a:p>
            <a:pPr marL="457200" lvl="0" indent="-368300" algn="l" rtl="0">
              <a:lnSpc>
                <a:spcPct val="70000"/>
              </a:lnSpc>
              <a:spcBef>
                <a:spcPts val="0"/>
              </a:spcBef>
              <a:spcAft>
                <a:spcPts val="0"/>
              </a:spcAft>
              <a:buSzPts val="2200"/>
              <a:buChar char="●"/>
            </a:pPr>
            <a:r>
              <a:rPr lang="en-US" sz="2200" dirty="0"/>
              <a:t>9 of the 14 were not All of Us sites</a:t>
            </a:r>
            <a:endParaRPr sz="2200" dirty="0"/>
          </a:p>
          <a:p>
            <a:pPr marL="457200" lvl="0" indent="0" algn="l" rtl="0">
              <a:lnSpc>
                <a:spcPct val="70000"/>
              </a:lnSpc>
              <a:spcBef>
                <a:spcPts val="0"/>
              </a:spcBef>
              <a:spcAft>
                <a:spcPts val="0"/>
              </a:spcAft>
              <a:buSzPts val="1600"/>
              <a:buNone/>
            </a:pPr>
            <a:endParaRPr sz="2200" dirty="0"/>
          </a:p>
          <a:p>
            <a:pPr marL="457200" lvl="0" indent="-368300" algn="l" rtl="0">
              <a:lnSpc>
                <a:spcPct val="70000"/>
              </a:lnSpc>
              <a:spcBef>
                <a:spcPts val="0"/>
              </a:spcBef>
              <a:spcAft>
                <a:spcPts val="0"/>
              </a:spcAft>
              <a:buSzPts val="2200"/>
              <a:buChar char="●"/>
            </a:pPr>
            <a:r>
              <a:rPr lang="en-US" sz="2200" dirty="0"/>
              <a:t>All 14 N3C sites had All of Us participants</a:t>
            </a:r>
            <a:endParaRPr sz="2200" dirty="0"/>
          </a:p>
          <a:p>
            <a:pPr marL="457200" lvl="0" indent="0" algn="l" rtl="0">
              <a:lnSpc>
                <a:spcPct val="70000"/>
              </a:lnSpc>
              <a:spcBef>
                <a:spcPts val="0"/>
              </a:spcBef>
              <a:spcAft>
                <a:spcPts val="0"/>
              </a:spcAft>
              <a:buSzPts val="1600"/>
              <a:buNone/>
            </a:pPr>
            <a:endParaRPr sz="2200" dirty="0"/>
          </a:p>
          <a:p>
            <a:pPr marL="457200" lvl="0" indent="-368300" algn="l" rtl="0">
              <a:lnSpc>
                <a:spcPct val="70000"/>
              </a:lnSpc>
              <a:spcBef>
                <a:spcPts val="0"/>
              </a:spcBef>
              <a:spcAft>
                <a:spcPts val="0"/>
              </a:spcAft>
              <a:buSzPts val="2200"/>
              <a:buChar char="●"/>
            </a:pPr>
            <a:r>
              <a:rPr lang="en-US" sz="2200" dirty="0"/>
              <a:t>OCHIN is an HIN serving 1K community health sites &amp; 6m patients nationwide</a:t>
            </a:r>
            <a:endParaRPr sz="2200" dirty="0"/>
          </a:p>
          <a:p>
            <a:pPr marL="0" lvl="0" indent="0" algn="l" rtl="0">
              <a:lnSpc>
                <a:spcPct val="70000"/>
              </a:lnSpc>
              <a:spcBef>
                <a:spcPts val="0"/>
              </a:spcBef>
              <a:spcAft>
                <a:spcPts val="0"/>
              </a:spcAft>
              <a:buClr>
                <a:srgbClr val="262261"/>
              </a:buClr>
              <a:buSzPts val="1600"/>
              <a:buFont typeface="Arial"/>
              <a:buNone/>
            </a:pPr>
            <a:endParaRPr dirty="0"/>
          </a:p>
        </p:txBody>
      </p:sp>
      <p:pic>
        <p:nvPicPr>
          <p:cNvPr id="490" name="Google Shape;490;g127ab87a029_0_527"/>
          <p:cNvPicPr preferRelativeResize="0"/>
          <p:nvPr/>
        </p:nvPicPr>
        <p:blipFill rotWithShape="1">
          <a:blip r:embed="rId3">
            <a:alphaModFix/>
          </a:blip>
          <a:srcRect/>
          <a:stretch/>
        </p:blipFill>
        <p:spPr>
          <a:xfrm>
            <a:off x="217925" y="1619242"/>
            <a:ext cx="6138400" cy="456950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923920-34E3-4FF0-863C-878914C6022C}"/>
              </a:ext>
            </a:extLst>
          </p:cNvPr>
          <p:cNvSpPr>
            <a:spLocks noGrp="1"/>
          </p:cNvSpPr>
          <p:nvPr>
            <p:ph type="title"/>
          </p:nvPr>
        </p:nvSpPr>
        <p:spPr/>
        <p:txBody>
          <a:bodyPr/>
          <a:lstStyle/>
          <a:p>
            <a:r>
              <a:rPr lang="en-US" dirty="0"/>
              <a:t>Key Lessons Learned</a:t>
            </a:r>
          </a:p>
        </p:txBody>
      </p:sp>
      <p:sp>
        <p:nvSpPr>
          <p:cNvPr id="6" name="Content Placeholder 5">
            <a:extLst>
              <a:ext uri="{FF2B5EF4-FFF2-40B4-BE49-F238E27FC236}">
                <a16:creationId xmlns:a16="http://schemas.microsoft.com/office/drawing/2014/main" id="{D52DF26C-ACA5-49A8-A0B6-D4F83E0BDFCF}"/>
              </a:ext>
            </a:extLst>
          </p:cNvPr>
          <p:cNvSpPr>
            <a:spLocks noGrp="1"/>
          </p:cNvSpPr>
          <p:nvPr>
            <p:ph type="body" idx="1"/>
          </p:nvPr>
        </p:nvSpPr>
        <p:spPr/>
        <p:txBody>
          <a:bodyPr>
            <a:normAutofit/>
          </a:bodyPr>
          <a:lstStyle/>
          <a:p>
            <a:r>
              <a:rPr lang="en-US" sz="1800" dirty="0"/>
              <a:t>Tokenization</a:t>
            </a:r>
          </a:p>
          <a:p>
            <a:pPr lvl="1"/>
            <a:r>
              <a:rPr lang="en-US" dirty="0"/>
              <a:t>SSN and email address are not the best source of data for token production</a:t>
            </a:r>
          </a:p>
          <a:p>
            <a:pPr lvl="1"/>
            <a:r>
              <a:rPr lang="en-US" dirty="0"/>
              <a:t>Software execution relatively straight-forward</a:t>
            </a:r>
          </a:p>
          <a:p>
            <a:endParaRPr lang="en-US" sz="1800" dirty="0"/>
          </a:p>
          <a:p>
            <a:r>
              <a:rPr lang="en-US" sz="1800" dirty="0"/>
              <a:t>Promising amount of overlap between studies demonstrates potential for cohort discovery</a:t>
            </a:r>
          </a:p>
          <a:p>
            <a:endParaRPr lang="en-US" sz="1800" dirty="0"/>
          </a:p>
          <a:p>
            <a:r>
              <a:rPr lang="en-US" sz="1800" dirty="0"/>
              <a:t>When </a:t>
            </a:r>
            <a:r>
              <a:rPr lang="en-US" sz="1800" i="1" dirty="0"/>
              <a:t>All of Us</a:t>
            </a:r>
            <a:r>
              <a:rPr lang="en-US" sz="1800" dirty="0"/>
              <a:t> and N3C sites are the </a:t>
            </a:r>
            <a:r>
              <a:rPr lang="en-US" sz="1800" b="1" i="1" dirty="0"/>
              <a:t>same </a:t>
            </a:r>
            <a:endParaRPr lang="en-US" sz="1400" b="1" i="1" dirty="0"/>
          </a:p>
          <a:p>
            <a:pPr lvl="1"/>
            <a:r>
              <a:rPr lang="en-US" dirty="0"/>
              <a:t>This may be used for quality control as programs extract &amp; transform data differently</a:t>
            </a:r>
          </a:p>
          <a:p>
            <a:pPr lvl="1"/>
            <a:r>
              <a:rPr lang="en-US" dirty="0"/>
              <a:t>It **may** fill in data gaps</a:t>
            </a:r>
          </a:p>
          <a:p>
            <a:endParaRPr lang="en-US" sz="1800" dirty="0"/>
          </a:p>
          <a:p>
            <a:r>
              <a:rPr lang="en-US" sz="1800" dirty="0"/>
              <a:t>When </a:t>
            </a:r>
            <a:r>
              <a:rPr lang="en-US" sz="1800" i="1" dirty="0"/>
              <a:t>All of Us</a:t>
            </a:r>
            <a:r>
              <a:rPr lang="en-US" sz="1800" dirty="0"/>
              <a:t> and N3C sites are </a:t>
            </a:r>
            <a:r>
              <a:rPr lang="en-US" sz="1800" b="1" i="1" dirty="0"/>
              <a:t>different</a:t>
            </a:r>
            <a:endParaRPr lang="en-US" sz="1400" b="1" i="1" dirty="0"/>
          </a:p>
          <a:p>
            <a:pPr lvl="1"/>
            <a:r>
              <a:rPr lang="en-US" dirty="0"/>
              <a:t>Valuable for augmenting the study data sample for matched participants</a:t>
            </a:r>
          </a:p>
          <a:p>
            <a:pPr lvl="1"/>
            <a:r>
              <a:rPr lang="en-US" dirty="0"/>
              <a:t>Efforts need to determine how to engage, onboard, and provide support to these sites for data acquisition</a:t>
            </a:r>
          </a:p>
          <a:p>
            <a:pPr lvl="1"/>
            <a:endParaRPr lang="en-US" sz="2000" dirty="0"/>
          </a:p>
          <a:p>
            <a:pPr marL="228600" indent="0"/>
            <a:r>
              <a:rPr lang="en-US" sz="1800" dirty="0"/>
              <a:t>Overlap with OCHIN provides some evidence that NHNs / HIEs may be a viable pathway to fill in EHR gaps</a:t>
            </a:r>
          </a:p>
          <a:p>
            <a:endParaRPr lang="en-US" sz="1800" dirty="0"/>
          </a:p>
          <a:p>
            <a:endParaRPr lang="en-US" dirty="0"/>
          </a:p>
        </p:txBody>
      </p:sp>
      <p:sp>
        <p:nvSpPr>
          <p:cNvPr id="2" name="Slide Number Placeholder 1">
            <a:extLst>
              <a:ext uri="{FF2B5EF4-FFF2-40B4-BE49-F238E27FC236}">
                <a16:creationId xmlns:a16="http://schemas.microsoft.com/office/drawing/2014/main" id="{4B7119E9-9923-46D0-A4CE-A8A8B5878DCC}"/>
              </a:ext>
            </a:extLst>
          </p:cNvPr>
          <p:cNvSpPr>
            <a:spLocks noGrp="1"/>
          </p:cNvSpPr>
          <p:nvPr>
            <p:ph type="sldNum" sz="quarter" idx="4294967295"/>
          </p:nvPr>
        </p:nvSpPr>
        <p:spPr>
          <a:xfrm>
            <a:off x="6704013" y="12347575"/>
            <a:ext cx="5487987" cy="730250"/>
          </a:xfrm>
          <a:prstGeom prst="rect">
            <a:avLst/>
          </a:prstGeom>
        </p:spPr>
        <p:txBody>
          <a:bodyPr vert="horz" lIns="0" tIns="0" rIns="0" bIns="0" rtlCol="0" anchor="ctr"/>
          <a:lstStyle>
            <a:defPPr>
              <a:defRPr lang="en-US"/>
            </a:defPPr>
            <a:lvl1pPr marL="0" algn="r" defTabSz="1828736" rtl="0" eaLnBrk="1" latinLnBrk="0" hangingPunct="1">
              <a:lnSpc>
                <a:spcPts val="2400"/>
              </a:lnSpc>
              <a:spcBef>
                <a:spcPts val="2400"/>
              </a:spcBef>
              <a:defRPr sz="1800" kern="1200">
                <a:solidFill>
                  <a:schemeClr val="tx1"/>
                </a:solidFill>
                <a:latin typeface="+mn-lt"/>
                <a:ea typeface="+mn-ea"/>
                <a:cs typeface="+mn-cs"/>
              </a:defRPr>
            </a:lvl1pPr>
            <a:lvl2pPr marL="914368" algn="l" defTabSz="1828736" rtl="0" eaLnBrk="1" latinLnBrk="0" hangingPunct="1">
              <a:defRPr sz="3600" kern="1200">
                <a:solidFill>
                  <a:schemeClr val="tx1"/>
                </a:solidFill>
                <a:latin typeface="+mn-lt"/>
                <a:ea typeface="+mn-ea"/>
                <a:cs typeface="+mn-cs"/>
              </a:defRPr>
            </a:lvl2pPr>
            <a:lvl3pPr marL="1828736" algn="l" defTabSz="1828736" rtl="0" eaLnBrk="1" latinLnBrk="0" hangingPunct="1">
              <a:defRPr sz="3600" kern="1200">
                <a:solidFill>
                  <a:schemeClr val="tx1"/>
                </a:solidFill>
                <a:latin typeface="+mn-lt"/>
                <a:ea typeface="+mn-ea"/>
                <a:cs typeface="+mn-cs"/>
              </a:defRPr>
            </a:lvl3pPr>
            <a:lvl4pPr marL="2743104" algn="l" defTabSz="1828736" rtl="0" eaLnBrk="1" latinLnBrk="0" hangingPunct="1">
              <a:defRPr sz="3600" kern="1200">
                <a:solidFill>
                  <a:schemeClr val="tx1"/>
                </a:solidFill>
                <a:latin typeface="+mn-lt"/>
                <a:ea typeface="+mn-ea"/>
                <a:cs typeface="+mn-cs"/>
              </a:defRPr>
            </a:lvl4pPr>
            <a:lvl5pPr marL="3657472" algn="l" defTabSz="1828736" rtl="0" eaLnBrk="1" latinLnBrk="0" hangingPunct="1">
              <a:defRPr sz="3600" kern="1200">
                <a:solidFill>
                  <a:schemeClr val="tx1"/>
                </a:solidFill>
                <a:latin typeface="+mn-lt"/>
                <a:ea typeface="+mn-ea"/>
                <a:cs typeface="+mn-cs"/>
              </a:defRPr>
            </a:lvl5pPr>
            <a:lvl6pPr marL="4571840" algn="l" defTabSz="1828736" rtl="0" eaLnBrk="1" latinLnBrk="0" hangingPunct="1">
              <a:defRPr sz="3600" kern="1200">
                <a:solidFill>
                  <a:schemeClr val="tx1"/>
                </a:solidFill>
                <a:latin typeface="+mn-lt"/>
                <a:ea typeface="+mn-ea"/>
                <a:cs typeface="+mn-cs"/>
              </a:defRPr>
            </a:lvl6pPr>
            <a:lvl7pPr marL="5486209" algn="l" defTabSz="1828736" rtl="0" eaLnBrk="1" latinLnBrk="0" hangingPunct="1">
              <a:defRPr sz="3600" kern="1200">
                <a:solidFill>
                  <a:schemeClr val="tx1"/>
                </a:solidFill>
                <a:latin typeface="+mn-lt"/>
                <a:ea typeface="+mn-ea"/>
                <a:cs typeface="+mn-cs"/>
              </a:defRPr>
            </a:lvl7pPr>
            <a:lvl8pPr marL="6400576" algn="l" defTabSz="1828736" rtl="0" eaLnBrk="1" latinLnBrk="0" hangingPunct="1">
              <a:defRPr sz="3600" kern="1200">
                <a:solidFill>
                  <a:schemeClr val="tx1"/>
                </a:solidFill>
                <a:latin typeface="+mn-lt"/>
                <a:ea typeface="+mn-ea"/>
                <a:cs typeface="+mn-cs"/>
              </a:defRPr>
            </a:lvl8pPr>
            <a:lvl9pPr marL="7314945" algn="l" defTabSz="1828736" rtl="0" eaLnBrk="1" latinLnBrk="0" hangingPunct="1">
              <a:defRPr sz="3600" kern="1200">
                <a:solidFill>
                  <a:schemeClr val="tx1"/>
                </a:solidFill>
                <a:latin typeface="+mn-lt"/>
                <a:ea typeface="+mn-ea"/>
                <a:cs typeface="+mn-cs"/>
              </a:defRPr>
            </a:lvl9pPr>
          </a:lstStyle>
          <a:p>
            <a:pPr>
              <a:buSzPct val="25000"/>
            </a:pPr>
            <a:fld id="{00000000-1234-1234-1234-123412341234}" type="slidenum">
              <a:rPr lang="en-US" sz="2400" smtClean="0">
                <a:solidFill>
                  <a:srgbClr val="888888"/>
                </a:solidFill>
                <a:ea typeface="Calibri"/>
                <a:cs typeface="Calibri"/>
                <a:sym typeface="Calibri"/>
              </a:rPr>
              <a:pPr>
                <a:buSzPct val="25000"/>
              </a:pPr>
              <a:t>33</a:t>
            </a:fld>
            <a:endParaRPr lang="en-US" dirty="0"/>
          </a:p>
        </p:txBody>
      </p:sp>
    </p:spTree>
    <p:extLst>
      <p:ext uri="{BB962C8B-B14F-4D97-AF65-F5344CB8AC3E}">
        <p14:creationId xmlns:p14="http://schemas.microsoft.com/office/powerpoint/2010/main" val="4024677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7E9C77-AE9C-4835-AFB9-E1EF7F928E8C}"/>
              </a:ext>
            </a:extLst>
          </p:cNvPr>
          <p:cNvSpPr>
            <a:spLocks noGrp="1"/>
          </p:cNvSpPr>
          <p:nvPr>
            <p:ph type="title"/>
          </p:nvPr>
        </p:nvSpPr>
        <p:spPr/>
        <p:txBody>
          <a:bodyPr/>
          <a:lstStyle/>
          <a:p>
            <a:r>
              <a:rPr lang="en-US" dirty="0"/>
              <a:t>Future questions to address</a:t>
            </a:r>
          </a:p>
        </p:txBody>
      </p:sp>
      <p:sp>
        <p:nvSpPr>
          <p:cNvPr id="4" name="Text Placeholder 3">
            <a:extLst>
              <a:ext uri="{FF2B5EF4-FFF2-40B4-BE49-F238E27FC236}">
                <a16:creationId xmlns:a16="http://schemas.microsoft.com/office/drawing/2014/main" id="{EAF13B9A-9C65-4CA2-B216-C89979DE2B52}"/>
              </a:ext>
            </a:extLst>
          </p:cNvPr>
          <p:cNvSpPr>
            <a:spLocks noGrp="1"/>
          </p:cNvSpPr>
          <p:nvPr>
            <p:ph type="body" idx="1"/>
          </p:nvPr>
        </p:nvSpPr>
        <p:spPr/>
        <p:txBody>
          <a:bodyPr>
            <a:normAutofit/>
          </a:bodyPr>
          <a:lstStyle/>
          <a:p>
            <a:r>
              <a:rPr lang="en-US" sz="2000" b="1" dirty="0"/>
              <a:t>As we continue to consider data linkages and filling in EHR gaps, we need to address:</a:t>
            </a:r>
          </a:p>
          <a:p>
            <a:endParaRPr lang="en-US" sz="2000" b="1" dirty="0"/>
          </a:p>
          <a:p>
            <a:r>
              <a:rPr lang="en-US" sz="2000" b="1" dirty="0"/>
              <a:t>Demographic Alignment</a:t>
            </a:r>
          </a:p>
          <a:p>
            <a:pPr marL="1028700" lvl="1" indent="-342900">
              <a:buFont typeface="Arial" panose="020B0604020202020204" pitchFamily="34" charset="0"/>
              <a:buChar char="•"/>
            </a:pPr>
            <a:r>
              <a:rPr lang="en-US" sz="2000" dirty="0"/>
              <a:t>How do the demographics of the linkage align with the demographics of </a:t>
            </a:r>
            <a:r>
              <a:rPr lang="en-US" sz="2000" i="1" dirty="0"/>
              <a:t>All of Us</a:t>
            </a:r>
            <a:r>
              <a:rPr lang="en-US" sz="2000" dirty="0"/>
              <a:t>?  </a:t>
            </a:r>
          </a:p>
          <a:p>
            <a:pPr marL="1028700" lvl="1" indent="-342900">
              <a:buFont typeface="Arial" panose="020B0604020202020204" pitchFamily="34" charset="0"/>
              <a:buChar char="•"/>
            </a:pPr>
            <a:r>
              <a:rPr lang="en-US" sz="2000" dirty="0"/>
              <a:t>Does linkage bias our demographics or support our goals for coverage of those who have been traditionally under-represented in biomedical research?</a:t>
            </a:r>
          </a:p>
          <a:p>
            <a:endParaRPr lang="en-US" sz="2000" dirty="0"/>
          </a:p>
          <a:p>
            <a:r>
              <a:rPr lang="en-US" sz="2000" b="1" dirty="0"/>
              <a:t>Scientific Utility</a:t>
            </a:r>
          </a:p>
          <a:p>
            <a:pPr lvl="1"/>
            <a:r>
              <a:rPr lang="en-US" sz="1800" b="1" dirty="0"/>
              <a:t>Data Density</a:t>
            </a:r>
            <a:r>
              <a:rPr lang="en-US" sz="1800" dirty="0"/>
              <a:t>: How much data are we adding for each linkage  – a single procedure, multiple diagnoses, …? </a:t>
            </a:r>
          </a:p>
          <a:p>
            <a:pPr lvl="1"/>
            <a:r>
              <a:rPr lang="en-US" sz="1800" b="1" dirty="0"/>
              <a:t>Domain Diversity</a:t>
            </a:r>
            <a:r>
              <a:rPr lang="en-US" sz="1800" dirty="0"/>
              <a:t>: Are we adding data from a broad array of domains (visit, condition, device drug, measurement, procedure, observation) or primarily from a specific domain?</a:t>
            </a:r>
          </a:p>
          <a:p>
            <a:pPr lvl="1"/>
            <a:r>
              <a:rPr lang="en-US" sz="1800" b="1" dirty="0"/>
              <a:t>Data Temporality</a:t>
            </a:r>
            <a:r>
              <a:rPr lang="en-US" sz="1800" dirty="0"/>
              <a:t>: What portion of the life course does the data cover?</a:t>
            </a:r>
          </a:p>
          <a:p>
            <a:pPr lvl="1"/>
            <a:r>
              <a:rPr lang="en-US" sz="1800" b="1" dirty="0"/>
              <a:t>Duplication</a:t>
            </a:r>
            <a:r>
              <a:rPr lang="en-US" sz="1800" dirty="0"/>
              <a:t>: Are we acquiring new data or duplicating what we already have?</a:t>
            </a:r>
          </a:p>
          <a:p>
            <a:endParaRPr lang="en-US" sz="2000" dirty="0"/>
          </a:p>
          <a:p>
            <a:endParaRPr lang="en-US" dirty="0"/>
          </a:p>
        </p:txBody>
      </p:sp>
    </p:spTree>
    <p:extLst>
      <p:ext uri="{BB962C8B-B14F-4D97-AF65-F5344CB8AC3E}">
        <p14:creationId xmlns:p14="http://schemas.microsoft.com/office/powerpoint/2010/main" val="630012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9B0AE9-19ED-477A-B48E-545A8588EA45}"/>
              </a:ext>
            </a:extLst>
          </p:cNvPr>
          <p:cNvSpPr>
            <a:spLocks noGrp="1"/>
          </p:cNvSpPr>
          <p:nvPr>
            <p:ph type="title"/>
          </p:nvPr>
        </p:nvSpPr>
        <p:spPr/>
        <p:txBody>
          <a:bodyPr/>
          <a:lstStyle/>
          <a:p>
            <a:r>
              <a:rPr lang="en-US" dirty="0"/>
              <a:t>Contact Information</a:t>
            </a:r>
          </a:p>
        </p:txBody>
      </p:sp>
      <p:sp>
        <p:nvSpPr>
          <p:cNvPr id="6" name="Text Placeholder 5">
            <a:extLst>
              <a:ext uri="{FF2B5EF4-FFF2-40B4-BE49-F238E27FC236}">
                <a16:creationId xmlns:a16="http://schemas.microsoft.com/office/drawing/2014/main" id="{0273901A-56DF-4C64-99BC-90C68F9F3C04}"/>
              </a:ext>
            </a:extLst>
          </p:cNvPr>
          <p:cNvSpPr>
            <a:spLocks noGrp="1"/>
          </p:cNvSpPr>
          <p:nvPr>
            <p:ph type="body" idx="1"/>
          </p:nvPr>
        </p:nvSpPr>
        <p:spPr>
          <a:xfrm>
            <a:off x="465872" y="1677296"/>
            <a:ext cx="11209500" cy="4503900"/>
          </a:xfrm>
        </p:spPr>
        <p:txBody>
          <a:bodyPr/>
          <a:lstStyle/>
          <a:p>
            <a:pPr marL="30474" indent="0" algn="ctr">
              <a:buNone/>
            </a:pPr>
            <a:endParaRPr lang="en-US" dirty="0"/>
          </a:p>
          <a:p>
            <a:pPr marL="30474" indent="0" algn="ctr">
              <a:buNone/>
            </a:pPr>
            <a:endParaRPr lang="en-US" dirty="0"/>
          </a:p>
          <a:p>
            <a:pPr marL="30474" indent="0" algn="ctr">
              <a:buNone/>
            </a:pPr>
            <a:endParaRPr lang="en-US" dirty="0"/>
          </a:p>
          <a:p>
            <a:pPr marL="30474" indent="0" algn="ctr">
              <a:buNone/>
            </a:pPr>
            <a:r>
              <a:rPr lang="en-US" sz="2000" dirty="0"/>
              <a:t>Lew Berman, PhD, MS</a:t>
            </a:r>
          </a:p>
          <a:p>
            <a:pPr marL="30474" indent="0" algn="ctr">
              <a:buNone/>
            </a:pPr>
            <a:r>
              <a:rPr lang="en-US" sz="2000" dirty="0"/>
              <a:t>National Institutes of Health</a:t>
            </a:r>
          </a:p>
          <a:p>
            <a:pPr marL="30474" indent="0" algn="ctr">
              <a:buNone/>
            </a:pPr>
            <a:r>
              <a:rPr lang="en-US" sz="2000" dirty="0"/>
              <a:t>Office of the Director</a:t>
            </a:r>
          </a:p>
          <a:p>
            <a:pPr marL="30474" indent="0" algn="ctr">
              <a:buNone/>
            </a:pPr>
            <a:r>
              <a:rPr lang="en-US" sz="2000" i="1" dirty="0"/>
              <a:t>All of Us </a:t>
            </a:r>
            <a:r>
              <a:rPr lang="en-US" sz="2000" dirty="0"/>
              <a:t>Research Program</a:t>
            </a:r>
          </a:p>
          <a:p>
            <a:pPr marL="30474" indent="0" algn="ctr">
              <a:buNone/>
            </a:pPr>
            <a:r>
              <a:rPr lang="en-US" sz="2000" dirty="0"/>
              <a:t>Division of Technology and Platform Development</a:t>
            </a:r>
          </a:p>
          <a:p>
            <a:pPr marL="30474" indent="0" algn="ctr">
              <a:buNone/>
            </a:pPr>
            <a:r>
              <a:rPr lang="en-US" sz="2000" dirty="0"/>
              <a:t>lew.berman@nih.gov</a:t>
            </a:r>
            <a:endParaRPr lang="en-US" dirty="0"/>
          </a:p>
        </p:txBody>
      </p:sp>
    </p:spTree>
    <p:extLst>
      <p:ext uri="{BB962C8B-B14F-4D97-AF65-F5344CB8AC3E}">
        <p14:creationId xmlns:p14="http://schemas.microsoft.com/office/powerpoint/2010/main" val="53640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D1808F-743E-4D45-99B8-F8E96DE74A79}"/>
              </a:ext>
            </a:extLst>
          </p:cNvPr>
          <p:cNvSpPr>
            <a:spLocks noGrp="1"/>
          </p:cNvSpPr>
          <p:nvPr>
            <p:ph type="title"/>
          </p:nvPr>
        </p:nvSpPr>
        <p:spPr/>
        <p:txBody>
          <a:bodyPr/>
          <a:lstStyle/>
          <a:p>
            <a:r>
              <a:rPr lang="en-US" dirty="0"/>
              <a:t>Status of the All of Us Research Program (as of May 23, 2022) </a:t>
            </a:r>
          </a:p>
        </p:txBody>
      </p:sp>
      <p:grpSp>
        <p:nvGrpSpPr>
          <p:cNvPr id="5" name="Google Shape;760;g12d2696ef3c_0_1271">
            <a:extLst>
              <a:ext uri="{FF2B5EF4-FFF2-40B4-BE49-F238E27FC236}">
                <a16:creationId xmlns:a16="http://schemas.microsoft.com/office/drawing/2014/main" id="{CEE85530-E024-4530-842F-1D5A9CA3DD7C}"/>
              </a:ext>
            </a:extLst>
          </p:cNvPr>
          <p:cNvGrpSpPr/>
          <p:nvPr/>
        </p:nvGrpSpPr>
        <p:grpSpPr>
          <a:xfrm>
            <a:off x="5574391" y="1465741"/>
            <a:ext cx="6297940" cy="4724400"/>
            <a:chOff x="-428142" y="985917"/>
            <a:chExt cx="12598400" cy="9448800"/>
          </a:xfrm>
        </p:grpSpPr>
        <p:pic>
          <p:nvPicPr>
            <p:cNvPr id="6" name="Google Shape;761;g12d2696ef3c_0_1271" descr="Chart, line chart&#10;&#10;Description automatically generated">
              <a:extLst>
                <a:ext uri="{FF2B5EF4-FFF2-40B4-BE49-F238E27FC236}">
                  <a16:creationId xmlns:a16="http://schemas.microsoft.com/office/drawing/2014/main" id="{B8434B8D-A57B-4630-9197-FEAD8A85CAAB}"/>
                </a:ext>
              </a:extLst>
            </p:cNvPr>
            <p:cNvPicPr preferRelativeResize="0"/>
            <p:nvPr/>
          </p:nvPicPr>
          <p:blipFill rotWithShape="1">
            <a:blip r:embed="rId2">
              <a:alphaModFix/>
            </a:blip>
            <a:srcRect/>
            <a:stretch/>
          </p:blipFill>
          <p:spPr>
            <a:xfrm>
              <a:off x="-428142" y="985917"/>
              <a:ext cx="12598400" cy="9448800"/>
            </a:xfrm>
            <a:prstGeom prst="rect">
              <a:avLst/>
            </a:prstGeom>
            <a:noFill/>
            <a:ln>
              <a:noFill/>
            </a:ln>
          </p:spPr>
        </p:pic>
        <p:grpSp>
          <p:nvGrpSpPr>
            <p:cNvPr id="7" name="Google Shape;762;g12d2696ef3c_0_1271">
              <a:extLst>
                <a:ext uri="{FF2B5EF4-FFF2-40B4-BE49-F238E27FC236}">
                  <a16:creationId xmlns:a16="http://schemas.microsoft.com/office/drawing/2014/main" id="{0F9B0001-726E-4274-9872-7987650F25B4}"/>
                </a:ext>
              </a:extLst>
            </p:cNvPr>
            <p:cNvGrpSpPr/>
            <p:nvPr/>
          </p:nvGrpSpPr>
          <p:grpSpPr>
            <a:xfrm>
              <a:off x="2346880" y="1965646"/>
              <a:ext cx="8991731" cy="4958006"/>
              <a:chOff x="2346880" y="1965646"/>
              <a:chExt cx="8991731" cy="4958006"/>
            </a:xfrm>
          </p:grpSpPr>
          <p:sp>
            <p:nvSpPr>
              <p:cNvPr id="8" name="Google Shape;763;g12d2696ef3c_0_1271">
                <a:extLst>
                  <a:ext uri="{FF2B5EF4-FFF2-40B4-BE49-F238E27FC236}">
                    <a16:creationId xmlns:a16="http://schemas.microsoft.com/office/drawing/2014/main" id="{4F143AD3-E7E1-49D7-8583-80BEF1AADE74}"/>
                  </a:ext>
                </a:extLst>
              </p:cNvPr>
              <p:cNvSpPr txBox="1"/>
              <p:nvPr/>
            </p:nvSpPr>
            <p:spPr>
              <a:xfrm>
                <a:off x="2346880" y="1965646"/>
                <a:ext cx="3038700" cy="7818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COVID-19 in-person </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enrollment pause</a:t>
                </a:r>
                <a:endParaRPr sz="1100" b="0" i="0" u="none" strike="noStrike" cap="none" dirty="0">
                  <a:solidFill>
                    <a:srgbClr val="000000"/>
                  </a:solidFill>
                  <a:latin typeface="Arial"/>
                  <a:ea typeface="Arial"/>
                  <a:cs typeface="Arial"/>
                  <a:sym typeface="Arial"/>
                </a:endParaRPr>
              </a:p>
            </p:txBody>
          </p:sp>
          <p:cxnSp>
            <p:nvCxnSpPr>
              <p:cNvPr id="9" name="Google Shape;764;g12d2696ef3c_0_1271">
                <a:extLst>
                  <a:ext uri="{FF2B5EF4-FFF2-40B4-BE49-F238E27FC236}">
                    <a16:creationId xmlns:a16="http://schemas.microsoft.com/office/drawing/2014/main" id="{24CA1AF5-AC83-486A-8BF8-E4DC344FA8F1}"/>
                  </a:ext>
                </a:extLst>
              </p:cNvPr>
              <p:cNvCxnSpPr/>
              <p:nvPr/>
            </p:nvCxnSpPr>
            <p:spPr>
              <a:xfrm>
                <a:off x="5201901" y="2520518"/>
                <a:ext cx="1093201" cy="73200"/>
              </a:xfrm>
              <a:prstGeom prst="straightConnector1">
                <a:avLst/>
              </a:prstGeom>
              <a:noFill/>
              <a:ln w="38100" cap="flat" cmpd="sng">
                <a:solidFill>
                  <a:srgbClr val="3E8EDE"/>
                </a:solidFill>
                <a:prstDash val="solid"/>
                <a:round/>
                <a:headEnd type="none" w="sm" len="sm"/>
                <a:tailEnd type="triangle" w="med" len="med"/>
              </a:ln>
            </p:spPr>
          </p:cxnSp>
          <p:sp>
            <p:nvSpPr>
              <p:cNvPr id="10" name="Google Shape;765;g12d2696ef3c_0_1271">
                <a:extLst>
                  <a:ext uri="{FF2B5EF4-FFF2-40B4-BE49-F238E27FC236}">
                    <a16:creationId xmlns:a16="http://schemas.microsoft.com/office/drawing/2014/main" id="{98CE7159-D59B-4A98-B680-92E6CE5900A7}"/>
                  </a:ext>
                </a:extLst>
              </p:cNvPr>
              <p:cNvSpPr txBox="1"/>
              <p:nvPr/>
            </p:nvSpPr>
            <p:spPr>
              <a:xfrm>
                <a:off x="8299912" y="5659452"/>
                <a:ext cx="3038699" cy="12642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In-person </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enrollment beginning to restart</a:t>
                </a:r>
                <a:endParaRPr sz="1100" b="0" i="0" u="none" strike="noStrike" cap="none" dirty="0">
                  <a:solidFill>
                    <a:srgbClr val="000000"/>
                  </a:solidFill>
                  <a:latin typeface="Arial"/>
                  <a:ea typeface="Arial"/>
                  <a:cs typeface="Arial"/>
                  <a:sym typeface="Arial"/>
                </a:endParaRPr>
              </a:p>
            </p:txBody>
          </p:sp>
          <p:cxnSp>
            <p:nvCxnSpPr>
              <p:cNvPr id="11" name="Google Shape;766;g12d2696ef3c_0_1271">
                <a:extLst>
                  <a:ext uri="{FF2B5EF4-FFF2-40B4-BE49-F238E27FC236}">
                    <a16:creationId xmlns:a16="http://schemas.microsoft.com/office/drawing/2014/main" id="{E3879DF4-8298-4B3F-B0C3-00CC0B2AF26F}"/>
                  </a:ext>
                </a:extLst>
              </p:cNvPr>
              <p:cNvCxnSpPr>
                <a:stCxn id="10" idx="0"/>
              </p:cNvCxnSpPr>
              <p:nvPr/>
            </p:nvCxnSpPr>
            <p:spPr>
              <a:xfrm rot="10800000">
                <a:off x="9653962" y="4904052"/>
                <a:ext cx="165299" cy="755400"/>
              </a:xfrm>
              <a:prstGeom prst="straightConnector1">
                <a:avLst/>
              </a:prstGeom>
              <a:noFill/>
              <a:ln w="38100" cap="flat" cmpd="sng">
                <a:solidFill>
                  <a:srgbClr val="3E8EDE"/>
                </a:solidFill>
                <a:prstDash val="solid"/>
                <a:round/>
                <a:headEnd type="none" w="sm" len="sm"/>
                <a:tailEnd type="triangle" w="med" len="med"/>
              </a:ln>
            </p:spPr>
          </p:cxnSp>
        </p:grpSp>
      </p:grpSp>
      <p:pic>
        <p:nvPicPr>
          <p:cNvPr id="12" name="Google Shape;767;g12d2696ef3c_0_1271">
            <a:extLst>
              <a:ext uri="{FF2B5EF4-FFF2-40B4-BE49-F238E27FC236}">
                <a16:creationId xmlns:a16="http://schemas.microsoft.com/office/drawing/2014/main" id="{3CDBC6D5-1991-47EC-8E33-959328D7DEEC}"/>
              </a:ext>
            </a:extLst>
          </p:cNvPr>
          <p:cNvPicPr preferRelativeResize="0"/>
          <p:nvPr/>
        </p:nvPicPr>
        <p:blipFill>
          <a:blip r:embed="rId3">
            <a:alphaModFix/>
          </a:blip>
          <a:stretch>
            <a:fillRect/>
          </a:stretch>
        </p:blipFill>
        <p:spPr>
          <a:xfrm>
            <a:off x="570576" y="1656235"/>
            <a:ext cx="2485580" cy="4342835"/>
          </a:xfrm>
          <a:prstGeom prst="rect">
            <a:avLst/>
          </a:prstGeom>
          <a:noFill/>
          <a:ln>
            <a:noFill/>
          </a:ln>
        </p:spPr>
      </p:pic>
      <p:pic>
        <p:nvPicPr>
          <p:cNvPr id="13" name="Google Shape;768;g12d2696ef3c_0_1271">
            <a:extLst>
              <a:ext uri="{FF2B5EF4-FFF2-40B4-BE49-F238E27FC236}">
                <a16:creationId xmlns:a16="http://schemas.microsoft.com/office/drawing/2014/main" id="{85A3C136-64B5-48A7-8211-97DA47CADE49}"/>
              </a:ext>
            </a:extLst>
          </p:cNvPr>
          <p:cNvPicPr preferRelativeResize="0"/>
          <p:nvPr/>
        </p:nvPicPr>
        <p:blipFill>
          <a:blip r:embed="rId4">
            <a:alphaModFix/>
          </a:blip>
          <a:stretch>
            <a:fillRect/>
          </a:stretch>
        </p:blipFill>
        <p:spPr>
          <a:xfrm>
            <a:off x="3147528" y="1656235"/>
            <a:ext cx="2485580" cy="4342835"/>
          </a:xfrm>
          <a:prstGeom prst="rect">
            <a:avLst/>
          </a:prstGeom>
          <a:noFill/>
          <a:ln>
            <a:noFill/>
          </a:ln>
        </p:spPr>
      </p:pic>
      <p:sp>
        <p:nvSpPr>
          <p:cNvPr id="2" name="Rectangle: Rounded Corners 1">
            <a:extLst>
              <a:ext uri="{FF2B5EF4-FFF2-40B4-BE49-F238E27FC236}">
                <a16:creationId xmlns:a16="http://schemas.microsoft.com/office/drawing/2014/main" id="{A860289E-53D3-43B7-9AAD-F7D4FFA2F1BD}"/>
              </a:ext>
            </a:extLst>
          </p:cNvPr>
          <p:cNvSpPr/>
          <p:nvPr/>
        </p:nvSpPr>
        <p:spPr>
          <a:xfrm>
            <a:off x="9064869" y="2083777"/>
            <a:ext cx="744317" cy="789102"/>
          </a:xfrm>
          <a:prstGeom prst="roundRect">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51020A9C-6789-464B-A235-C538FC086142}"/>
              </a:ext>
            </a:extLst>
          </p:cNvPr>
          <p:cNvSpPr/>
          <p:nvPr/>
        </p:nvSpPr>
        <p:spPr>
          <a:xfrm>
            <a:off x="10096441" y="2501235"/>
            <a:ext cx="744317" cy="789102"/>
          </a:xfrm>
          <a:prstGeom prst="roundRect">
            <a:avLst/>
          </a:prstGeom>
          <a:solidFill>
            <a:srgbClr val="92D050">
              <a:alpha val="5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329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6" name="Google Shape;806;g12d2696ef3c_0_1315"/>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Status of the </a:t>
            </a:r>
            <a:r>
              <a:rPr lang="en-US" i="1" dirty="0"/>
              <a:t>All of Us </a:t>
            </a:r>
            <a:r>
              <a:rPr lang="en-US" dirty="0"/>
              <a:t>Research Program </a:t>
            </a:r>
            <a:r>
              <a:rPr lang="en-US" sz="1600" dirty="0"/>
              <a:t>(</a:t>
            </a:r>
            <a:r>
              <a:rPr lang="en-US"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as of May 23, 2022)</a:t>
            </a:r>
            <a:r>
              <a:rPr lang="en-US" dirty="0"/>
              <a:t> </a:t>
            </a:r>
            <a:endParaRPr dirty="0"/>
          </a:p>
        </p:txBody>
      </p:sp>
      <p:grpSp>
        <p:nvGrpSpPr>
          <p:cNvPr id="807" name="Google Shape;807;g12d2696ef3c_0_1315"/>
          <p:cNvGrpSpPr>
            <a:grpSpLocks noChangeAspect="1"/>
          </p:cNvGrpSpPr>
          <p:nvPr/>
        </p:nvGrpSpPr>
        <p:grpSpPr>
          <a:xfrm>
            <a:off x="6159026" y="1319435"/>
            <a:ext cx="4754880" cy="2881386"/>
            <a:chOff x="11916768" y="2210536"/>
            <a:chExt cx="11186406" cy="6768900"/>
          </a:xfrm>
        </p:grpSpPr>
        <p:sp>
          <p:nvSpPr>
            <p:cNvPr id="808" name="Google Shape;808;g12d2696ef3c_0_1315"/>
            <p:cNvSpPr txBox="1"/>
            <p:nvPr/>
          </p:nvSpPr>
          <p:spPr>
            <a:xfrm rot="16200000">
              <a:off x="9065869" y="5061435"/>
              <a:ext cx="6768900" cy="1067101"/>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b="1" i="0" u="none" strike="noStrike" cap="none" dirty="0">
                  <a:solidFill>
                    <a:srgbClr val="000000"/>
                  </a:solidFill>
                  <a:latin typeface="Arial"/>
                  <a:ea typeface="Arial"/>
                  <a:cs typeface="Arial"/>
                  <a:sym typeface="Arial"/>
                </a:rPr>
                <a:t>Race and Ethnicity</a:t>
              </a:r>
              <a:endParaRPr b="1" i="0" u="none" strike="noStrike" cap="none" dirty="0">
                <a:solidFill>
                  <a:srgbClr val="000000"/>
                </a:solidFill>
                <a:latin typeface="Arial"/>
                <a:ea typeface="Arial"/>
                <a:cs typeface="Arial"/>
                <a:sym typeface="Arial"/>
              </a:endParaRPr>
            </a:p>
          </p:txBody>
        </p:sp>
        <p:grpSp>
          <p:nvGrpSpPr>
            <p:cNvPr id="809" name="Google Shape;809;g12d2696ef3c_0_1315"/>
            <p:cNvGrpSpPr/>
            <p:nvPr/>
          </p:nvGrpSpPr>
          <p:grpSpPr>
            <a:xfrm>
              <a:off x="12948015" y="2415193"/>
              <a:ext cx="10155159" cy="6359587"/>
              <a:chOff x="13241279" y="2378925"/>
              <a:chExt cx="11007108" cy="6867805"/>
            </a:xfrm>
          </p:grpSpPr>
          <p:grpSp>
            <p:nvGrpSpPr>
              <p:cNvPr id="810" name="Google Shape;810;g12d2696ef3c_0_1315"/>
              <p:cNvGrpSpPr/>
              <p:nvPr/>
            </p:nvGrpSpPr>
            <p:grpSpPr>
              <a:xfrm>
                <a:off x="13241279" y="2378925"/>
                <a:ext cx="9710930" cy="6867805"/>
                <a:chOff x="13241279" y="2378925"/>
                <a:chExt cx="9710930" cy="6867805"/>
              </a:xfrm>
            </p:grpSpPr>
            <p:pic>
              <p:nvPicPr>
                <p:cNvPr id="811" name="Google Shape;811;g12d2696ef3c_0_1315" title="Chart"/>
                <p:cNvPicPr preferRelativeResize="0"/>
                <p:nvPr/>
              </p:nvPicPr>
              <p:blipFill rotWithShape="1">
                <a:blip r:embed="rId3">
                  <a:alphaModFix/>
                </a:blip>
                <a:srcRect l="21801"/>
                <a:stretch/>
              </p:blipFill>
              <p:spPr>
                <a:xfrm>
                  <a:off x="13241279" y="2378925"/>
                  <a:ext cx="9710930" cy="6867805"/>
                </a:xfrm>
                <a:prstGeom prst="rect">
                  <a:avLst/>
                </a:prstGeom>
                <a:noFill/>
                <a:ln>
                  <a:noFill/>
                </a:ln>
              </p:spPr>
            </p:pic>
            <p:sp>
              <p:nvSpPr>
                <p:cNvPr id="812" name="Google Shape;812;g12d2696ef3c_0_1315"/>
                <p:cNvSpPr txBox="1"/>
                <p:nvPr/>
              </p:nvSpPr>
              <p:spPr>
                <a:xfrm>
                  <a:off x="18445519" y="5075330"/>
                  <a:ext cx="1213800" cy="4719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dirty="0">
                      <a:solidFill>
                        <a:srgbClr val="FFFFFF"/>
                      </a:solidFill>
                      <a:latin typeface="Arial"/>
                      <a:ea typeface="Arial"/>
                      <a:cs typeface="Arial"/>
                      <a:sym typeface="Arial"/>
                    </a:rPr>
                    <a:t>48.</a:t>
                  </a:r>
                  <a:r>
                    <a:rPr lang="en-US" sz="900" dirty="0">
                      <a:solidFill>
                        <a:srgbClr val="FFFFFF"/>
                      </a:solidFill>
                    </a:rPr>
                    <a:t>6</a:t>
                  </a:r>
                  <a:r>
                    <a:rPr lang="en-US" sz="900" b="0" i="0" u="none" strike="noStrike" cap="none" dirty="0">
                      <a:solidFill>
                        <a:srgbClr val="FFFFFF"/>
                      </a:solidFill>
                      <a:latin typeface="Arial"/>
                      <a:ea typeface="Arial"/>
                      <a:cs typeface="Arial"/>
                      <a:sym typeface="Arial"/>
                    </a:rPr>
                    <a:t>%</a:t>
                  </a:r>
                  <a:endParaRPr sz="900" b="0" i="0" u="none" strike="noStrike" cap="none" dirty="0">
                    <a:solidFill>
                      <a:srgbClr val="FFFFFF"/>
                    </a:solidFill>
                    <a:latin typeface="Arial"/>
                    <a:ea typeface="Arial"/>
                    <a:cs typeface="Arial"/>
                    <a:sym typeface="Arial"/>
                  </a:endParaRPr>
                </a:p>
              </p:txBody>
            </p:sp>
            <p:sp>
              <p:nvSpPr>
                <p:cNvPr id="813" name="Google Shape;813;g12d2696ef3c_0_1315"/>
                <p:cNvSpPr txBox="1"/>
                <p:nvPr/>
              </p:nvSpPr>
              <p:spPr>
                <a:xfrm>
                  <a:off x="14669102" y="7727954"/>
                  <a:ext cx="1213800" cy="4719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20.</a:t>
                  </a:r>
                  <a:r>
                    <a:rPr lang="en-US" sz="900" dirty="0"/>
                    <a:t>2</a:t>
                  </a:r>
                  <a:r>
                    <a:rPr lang="en-US" sz="900" b="0" i="0" u="none" strike="noStrike" cap="none" dirty="0">
                      <a:solidFill>
                        <a:srgbClr val="000000"/>
                      </a:solidFill>
                      <a:latin typeface="Arial"/>
                      <a:ea typeface="Arial"/>
                      <a:cs typeface="Arial"/>
                      <a:sym typeface="Arial"/>
                    </a:rPr>
                    <a:t>%</a:t>
                  </a:r>
                  <a:endParaRPr sz="900" b="0" i="0" u="none" strike="noStrike" cap="none" dirty="0">
                    <a:solidFill>
                      <a:srgbClr val="000000"/>
                    </a:solidFill>
                    <a:latin typeface="Arial"/>
                    <a:ea typeface="Arial"/>
                    <a:cs typeface="Arial"/>
                    <a:sym typeface="Arial"/>
                  </a:endParaRPr>
                </a:p>
              </p:txBody>
            </p:sp>
            <p:sp>
              <p:nvSpPr>
                <p:cNvPr id="814" name="Google Shape;814;g12d2696ef3c_0_1315"/>
                <p:cNvSpPr txBox="1"/>
                <p:nvPr/>
              </p:nvSpPr>
              <p:spPr>
                <a:xfrm>
                  <a:off x="13325806" y="5075328"/>
                  <a:ext cx="1213800" cy="4719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16.</a:t>
                  </a:r>
                  <a:r>
                    <a:rPr lang="en-US" sz="900" dirty="0"/>
                    <a:t>8</a:t>
                  </a:r>
                  <a:r>
                    <a:rPr lang="en-US" sz="900" b="0" i="0" u="none" strike="noStrike" cap="none" dirty="0">
                      <a:solidFill>
                        <a:srgbClr val="000000"/>
                      </a:solidFill>
                      <a:latin typeface="Arial"/>
                      <a:ea typeface="Arial"/>
                      <a:cs typeface="Arial"/>
                      <a:sym typeface="Arial"/>
                    </a:rPr>
                    <a:t>%</a:t>
                  </a:r>
                  <a:endParaRPr sz="900" b="0" i="0" u="none" strike="noStrike" cap="none" dirty="0">
                    <a:solidFill>
                      <a:srgbClr val="000000"/>
                    </a:solidFill>
                    <a:latin typeface="Arial"/>
                    <a:ea typeface="Arial"/>
                    <a:cs typeface="Arial"/>
                    <a:sym typeface="Arial"/>
                  </a:endParaRPr>
                </a:p>
              </p:txBody>
            </p:sp>
            <p:sp>
              <p:nvSpPr>
                <p:cNvPr id="815" name="Google Shape;815;g12d2696ef3c_0_1315"/>
                <p:cNvSpPr txBox="1"/>
                <p:nvPr/>
              </p:nvSpPr>
              <p:spPr>
                <a:xfrm>
                  <a:off x="14009775" y="3461146"/>
                  <a:ext cx="1213800" cy="4719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dirty="0"/>
                    <a:t>3.0</a:t>
                  </a:r>
                  <a:r>
                    <a:rPr lang="en-US" sz="900" b="0" i="0" u="none" strike="noStrike" cap="none" dirty="0">
                      <a:solidFill>
                        <a:srgbClr val="000000"/>
                      </a:solidFill>
                      <a:latin typeface="Arial"/>
                      <a:ea typeface="Arial"/>
                      <a:cs typeface="Arial"/>
                      <a:sym typeface="Arial"/>
                    </a:rPr>
                    <a:t>%</a:t>
                  </a:r>
                  <a:endParaRPr sz="900" b="0" i="0" u="none" strike="noStrike" cap="none" dirty="0">
                    <a:solidFill>
                      <a:srgbClr val="000000"/>
                    </a:solidFill>
                    <a:latin typeface="Arial"/>
                    <a:ea typeface="Arial"/>
                    <a:cs typeface="Arial"/>
                    <a:sym typeface="Arial"/>
                  </a:endParaRPr>
                </a:p>
              </p:txBody>
            </p:sp>
            <p:sp>
              <p:nvSpPr>
                <p:cNvPr id="816" name="Google Shape;816;g12d2696ef3c_0_1315"/>
                <p:cNvSpPr txBox="1"/>
                <p:nvPr/>
              </p:nvSpPr>
              <p:spPr>
                <a:xfrm>
                  <a:off x="14669116" y="3002578"/>
                  <a:ext cx="1213800" cy="4719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6.</a:t>
                  </a:r>
                  <a:r>
                    <a:rPr lang="en-US" sz="900" dirty="0"/>
                    <a:t>6</a:t>
                  </a:r>
                  <a:r>
                    <a:rPr lang="en-US" sz="900" b="0" i="0" u="none" strike="noStrike" cap="none" dirty="0">
                      <a:solidFill>
                        <a:srgbClr val="000000"/>
                      </a:solidFill>
                      <a:latin typeface="Arial"/>
                      <a:ea typeface="Arial"/>
                      <a:cs typeface="Arial"/>
                      <a:sym typeface="Arial"/>
                    </a:rPr>
                    <a:t>%</a:t>
                  </a:r>
                  <a:endParaRPr sz="900" b="0" i="0" u="none" strike="noStrike" cap="none" dirty="0">
                    <a:solidFill>
                      <a:srgbClr val="000000"/>
                    </a:solidFill>
                    <a:latin typeface="Arial"/>
                    <a:ea typeface="Arial"/>
                    <a:cs typeface="Arial"/>
                    <a:sym typeface="Arial"/>
                  </a:endParaRPr>
                </a:p>
              </p:txBody>
            </p:sp>
            <p:sp>
              <p:nvSpPr>
                <p:cNvPr id="817" name="Google Shape;817;g12d2696ef3c_0_1315"/>
                <p:cNvSpPr txBox="1"/>
                <p:nvPr/>
              </p:nvSpPr>
              <p:spPr>
                <a:xfrm>
                  <a:off x="15559107" y="2777350"/>
                  <a:ext cx="1213800" cy="4719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2.9%</a:t>
                  </a:r>
                  <a:endParaRPr sz="900" b="0" i="0" u="none" strike="noStrike" cap="none" dirty="0">
                    <a:solidFill>
                      <a:srgbClr val="000000"/>
                    </a:solidFill>
                    <a:latin typeface="Arial"/>
                    <a:ea typeface="Arial"/>
                    <a:cs typeface="Arial"/>
                    <a:sym typeface="Arial"/>
                  </a:endParaRPr>
                </a:p>
              </p:txBody>
            </p:sp>
            <p:sp>
              <p:nvSpPr>
                <p:cNvPr id="818" name="Google Shape;818;g12d2696ef3c_0_1315"/>
                <p:cNvSpPr txBox="1"/>
                <p:nvPr/>
              </p:nvSpPr>
              <p:spPr>
                <a:xfrm>
                  <a:off x="17794706" y="2420974"/>
                  <a:ext cx="1108200" cy="4719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0.6%</a:t>
                  </a:r>
                  <a:endParaRPr sz="900" b="0" i="0" u="none" strike="noStrike" cap="none" dirty="0">
                    <a:solidFill>
                      <a:srgbClr val="000000"/>
                    </a:solidFill>
                    <a:latin typeface="Arial"/>
                    <a:ea typeface="Arial"/>
                    <a:cs typeface="Arial"/>
                    <a:sym typeface="Arial"/>
                  </a:endParaRPr>
                </a:p>
              </p:txBody>
            </p:sp>
            <p:cxnSp>
              <p:nvCxnSpPr>
                <p:cNvPr id="819" name="Google Shape;819;g12d2696ef3c_0_1315"/>
                <p:cNvCxnSpPr>
                  <a:stCxn id="817" idx="3"/>
                  <a:endCxn id="818" idx="1"/>
                </p:cNvCxnSpPr>
                <p:nvPr/>
              </p:nvCxnSpPr>
              <p:spPr>
                <a:xfrm rot="10800000" flipH="1">
                  <a:off x="16772907" y="2656900"/>
                  <a:ext cx="1021800" cy="356400"/>
                </a:xfrm>
                <a:prstGeom prst="straightConnector1">
                  <a:avLst/>
                </a:prstGeom>
                <a:noFill/>
                <a:ln w="9525" cap="flat" cmpd="sng">
                  <a:solidFill>
                    <a:srgbClr val="000000"/>
                  </a:solidFill>
                  <a:prstDash val="solid"/>
                  <a:round/>
                  <a:headEnd type="none" w="sm" len="sm"/>
                  <a:tailEnd type="none" w="sm" len="sm"/>
                </a:ln>
              </p:spPr>
            </p:cxnSp>
          </p:grpSp>
          <p:grpSp>
            <p:nvGrpSpPr>
              <p:cNvPr id="820" name="Google Shape;820;g12d2696ef3c_0_1315"/>
              <p:cNvGrpSpPr/>
              <p:nvPr/>
            </p:nvGrpSpPr>
            <p:grpSpPr>
              <a:xfrm>
                <a:off x="20020448" y="3456785"/>
                <a:ext cx="4227939" cy="3941480"/>
                <a:chOff x="20007648" y="3626577"/>
                <a:chExt cx="4227939" cy="3941480"/>
              </a:xfrm>
            </p:grpSpPr>
            <p:grpSp>
              <p:nvGrpSpPr>
                <p:cNvPr id="821" name="Google Shape;821;g12d2696ef3c_0_1315"/>
                <p:cNvGrpSpPr/>
                <p:nvPr/>
              </p:nvGrpSpPr>
              <p:grpSpPr>
                <a:xfrm>
                  <a:off x="20007648" y="3626577"/>
                  <a:ext cx="1282544" cy="328200"/>
                  <a:chOff x="17264448" y="8654672"/>
                  <a:chExt cx="1282544" cy="328200"/>
                </a:xfrm>
              </p:grpSpPr>
              <p:sp>
                <p:nvSpPr>
                  <p:cNvPr id="822" name="Google Shape;822;g12d2696ef3c_0_1315"/>
                  <p:cNvSpPr/>
                  <p:nvPr/>
                </p:nvSpPr>
                <p:spPr>
                  <a:xfrm>
                    <a:off x="17264448" y="8681650"/>
                    <a:ext cx="274200" cy="274200"/>
                  </a:xfrm>
                  <a:prstGeom prst="rect">
                    <a:avLst/>
                  </a:prstGeom>
                  <a:solidFill>
                    <a:srgbClr val="1E6FB3"/>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23" name="Google Shape;823;g12d2696ef3c_0_1315"/>
                  <p:cNvSpPr txBox="1"/>
                  <p:nvPr/>
                </p:nvSpPr>
                <p:spPr>
                  <a:xfrm>
                    <a:off x="17632592" y="8654672"/>
                    <a:ext cx="914400" cy="328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000000"/>
                        </a:solidFill>
                        <a:latin typeface="Arial"/>
                        <a:ea typeface="Arial"/>
                        <a:cs typeface="Arial"/>
                        <a:sym typeface="Arial"/>
                      </a:rPr>
                      <a:t>White</a:t>
                    </a:r>
                    <a:endParaRPr sz="700" b="0" i="0" u="none" strike="noStrike" cap="none" dirty="0">
                      <a:solidFill>
                        <a:srgbClr val="000000"/>
                      </a:solidFill>
                      <a:latin typeface="Arial"/>
                      <a:ea typeface="Arial"/>
                      <a:cs typeface="Arial"/>
                      <a:sym typeface="Arial"/>
                    </a:endParaRPr>
                  </a:p>
                </p:txBody>
              </p:sp>
            </p:grpSp>
            <p:grpSp>
              <p:nvGrpSpPr>
                <p:cNvPr id="824" name="Google Shape;824;g12d2696ef3c_0_1315"/>
                <p:cNvGrpSpPr/>
                <p:nvPr/>
              </p:nvGrpSpPr>
              <p:grpSpPr>
                <a:xfrm>
                  <a:off x="20007648" y="4245718"/>
                  <a:ext cx="4227939" cy="311400"/>
                  <a:chOff x="17264448" y="9165758"/>
                  <a:chExt cx="4227939" cy="311400"/>
                </a:xfrm>
              </p:grpSpPr>
              <p:sp>
                <p:nvSpPr>
                  <p:cNvPr id="825" name="Google Shape;825;g12d2696ef3c_0_1315"/>
                  <p:cNvSpPr/>
                  <p:nvPr/>
                </p:nvSpPr>
                <p:spPr>
                  <a:xfrm>
                    <a:off x="17264448" y="9184262"/>
                    <a:ext cx="274200" cy="274200"/>
                  </a:xfrm>
                  <a:prstGeom prst="rect">
                    <a:avLst/>
                  </a:prstGeom>
                  <a:solidFill>
                    <a:srgbClr val="F4A654"/>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26" name="Google Shape;826;g12d2696ef3c_0_1315"/>
                  <p:cNvSpPr txBox="1"/>
                  <p:nvPr/>
                </p:nvSpPr>
                <p:spPr>
                  <a:xfrm>
                    <a:off x="17632587" y="9165758"/>
                    <a:ext cx="3859800" cy="311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000000"/>
                        </a:solidFill>
                        <a:latin typeface="Arial"/>
                        <a:ea typeface="Arial"/>
                        <a:cs typeface="Arial"/>
                        <a:sym typeface="Arial"/>
                      </a:rPr>
                      <a:t>Black, African American, or African</a:t>
                    </a:r>
                    <a:endParaRPr sz="700" b="0" i="0" u="none" strike="noStrike" cap="none" dirty="0">
                      <a:solidFill>
                        <a:srgbClr val="000000"/>
                      </a:solidFill>
                      <a:latin typeface="Arial"/>
                      <a:ea typeface="Arial"/>
                      <a:cs typeface="Arial"/>
                      <a:sym typeface="Arial"/>
                    </a:endParaRPr>
                  </a:p>
                </p:txBody>
              </p:sp>
            </p:grpSp>
            <p:grpSp>
              <p:nvGrpSpPr>
                <p:cNvPr id="827" name="Google Shape;827;g12d2696ef3c_0_1315"/>
                <p:cNvGrpSpPr/>
                <p:nvPr/>
              </p:nvGrpSpPr>
              <p:grpSpPr>
                <a:xfrm>
                  <a:off x="20007648" y="4847911"/>
                  <a:ext cx="3805844" cy="311400"/>
                  <a:chOff x="17264448" y="9785274"/>
                  <a:chExt cx="3805844" cy="311400"/>
                </a:xfrm>
              </p:grpSpPr>
              <p:sp>
                <p:nvSpPr>
                  <p:cNvPr id="828" name="Google Shape;828;g12d2696ef3c_0_1315"/>
                  <p:cNvSpPr/>
                  <p:nvPr/>
                </p:nvSpPr>
                <p:spPr>
                  <a:xfrm>
                    <a:off x="17264448" y="9803771"/>
                    <a:ext cx="274200" cy="274200"/>
                  </a:xfrm>
                  <a:prstGeom prst="rect">
                    <a:avLst/>
                  </a:prstGeom>
                  <a:solidFill>
                    <a:srgbClr val="6FB5DB"/>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29" name="Google Shape;829;g12d2696ef3c_0_1315"/>
                  <p:cNvSpPr txBox="1"/>
                  <p:nvPr/>
                </p:nvSpPr>
                <p:spPr>
                  <a:xfrm>
                    <a:off x="17632592" y="9785274"/>
                    <a:ext cx="3437700" cy="311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000000"/>
                        </a:solidFill>
                        <a:latin typeface="Arial"/>
                        <a:ea typeface="Arial"/>
                        <a:cs typeface="Arial"/>
                        <a:sym typeface="Arial"/>
                      </a:rPr>
                      <a:t>Hispanic, Latino, or Spanish</a:t>
                    </a:r>
                    <a:endParaRPr sz="700" b="0" i="0" u="none" strike="noStrike" cap="none" dirty="0">
                      <a:solidFill>
                        <a:srgbClr val="000000"/>
                      </a:solidFill>
                      <a:latin typeface="Arial"/>
                      <a:ea typeface="Arial"/>
                      <a:cs typeface="Arial"/>
                      <a:sym typeface="Arial"/>
                    </a:endParaRPr>
                  </a:p>
                </p:txBody>
              </p:sp>
            </p:grpSp>
            <p:grpSp>
              <p:nvGrpSpPr>
                <p:cNvPr id="830" name="Google Shape;830;g12d2696ef3c_0_1315"/>
                <p:cNvGrpSpPr/>
                <p:nvPr/>
              </p:nvGrpSpPr>
              <p:grpSpPr>
                <a:xfrm>
                  <a:off x="20007648" y="5450097"/>
                  <a:ext cx="3805844" cy="311400"/>
                  <a:chOff x="17264448" y="10436194"/>
                  <a:chExt cx="3805844" cy="311400"/>
                </a:xfrm>
              </p:grpSpPr>
              <p:sp>
                <p:nvSpPr>
                  <p:cNvPr id="831" name="Google Shape;831;g12d2696ef3c_0_1315"/>
                  <p:cNvSpPr/>
                  <p:nvPr/>
                </p:nvSpPr>
                <p:spPr>
                  <a:xfrm>
                    <a:off x="17264448" y="10454691"/>
                    <a:ext cx="274200" cy="274200"/>
                  </a:xfrm>
                  <a:prstGeom prst="rect">
                    <a:avLst/>
                  </a:prstGeom>
                  <a:solidFill>
                    <a:srgbClr val="A06BB2"/>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32" name="Google Shape;832;g12d2696ef3c_0_1315"/>
                  <p:cNvSpPr txBox="1"/>
                  <p:nvPr/>
                </p:nvSpPr>
                <p:spPr>
                  <a:xfrm>
                    <a:off x="17632592" y="10436194"/>
                    <a:ext cx="3437700" cy="311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000000"/>
                        </a:solidFill>
                        <a:latin typeface="Arial"/>
                        <a:ea typeface="Arial"/>
                        <a:cs typeface="Arial"/>
                        <a:sym typeface="Arial"/>
                      </a:rPr>
                      <a:t>Asian</a:t>
                    </a:r>
                    <a:endParaRPr sz="700" b="0" i="0" u="none" strike="noStrike" cap="none" dirty="0">
                      <a:solidFill>
                        <a:srgbClr val="000000"/>
                      </a:solidFill>
                      <a:latin typeface="Arial"/>
                      <a:ea typeface="Arial"/>
                      <a:cs typeface="Arial"/>
                      <a:sym typeface="Arial"/>
                    </a:endParaRPr>
                  </a:p>
                </p:txBody>
              </p:sp>
            </p:grpSp>
            <p:grpSp>
              <p:nvGrpSpPr>
                <p:cNvPr id="833" name="Google Shape;833;g12d2696ef3c_0_1315"/>
                <p:cNvGrpSpPr/>
                <p:nvPr/>
              </p:nvGrpSpPr>
              <p:grpSpPr>
                <a:xfrm>
                  <a:off x="20007648" y="6052283"/>
                  <a:ext cx="3805844" cy="311400"/>
                  <a:chOff x="17264448" y="10956838"/>
                  <a:chExt cx="3805844" cy="311400"/>
                </a:xfrm>
              </p:grpSpPr>
              <p:sp>
                <p:nvSpPr>
                  <p:cNvPr id="834" name="Google Shape;834;g12d2696ef3c_0_1315"/>
                  <p:cNvSpPr/>
                  <p:nvPr/>
                </p:nvSpPr>
                <p:spPr>
                  <a:xfrm>
                    <a:off x="17264448" y="10975335"/>
                    <a:ext cx="274200" cy="274200"/>
                  </a:xfrm>
                  <a:prstGeom prst="rect">
                    <a:avLst/>
                  </a:prstGeom>
                  <a:solidFill>
                    <a:srgbClr val="9B9B9B"/>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35" name="Google Shape;835;g12d2696ef3c_0_1315"/>
                  <p:cNvSpPr txBox="1"/>
                  <p:nvPr/>
                </p:nvSpPr>
                <p:spPr>
                  <a:xfrm>
                    <a:off x="17632592" y="10956838"/>
                    <a:ext cx="3437700" cy="311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000000"/>
                        </a:solidFill>
                        <a:latin typeface="Arial"/>
                        <a:ea typeface="Arial"/>
                        <a:cs typeface="Arial"/>
                        <a:sym typeface="Arial"/>
                      </a:rPr>
                      <a:t>More than one race/ethnicity</a:t>
                    </a:r>
                    <a:endParaRPr sz="700" b="0" i="0" u="none" strike="noStrike" cap="none" dirty="0">
                      <a:solidFill>
                        <a:srgbClr val="000000"/>
                      </a:solidFill>
                      <a:latin typeface="Arial"/>
                      <a:ea typeface="Arial"/>
                      <a:cs typeface="Arial"/>
                      <a:sym typeface="Arial"/>
                    </a:endParaRPr>
                  </a:p>
                </p:txBody>
              </p:sp>
            </p:grpSp>
            <p:grpSp>
              <p:nvGrpSpPr>
                <p:cNvPr id="836" name="Google Shape;836;g12d2696ef3c_0_1315"/>
                <p:cNvGrpSpPr/>
                <p:nvPr/>
              </p:nvGrpSpPr>
              <p:grpSpPr>
                <a:xfrm>
                  <a:off x="20007648" y="6654469"/>
                  <a:ext cx="3805844" cy="311400"/>
                  <a:chOff x="17264448" y="11637037"/>
                  <a:chExt cx="3805844" cy="311400"/>
                </a:xfrm>
              </p:grpSpPr>
              <p:sp>
                <p:nvSpPr>
                  <p:cNvPr id="837" name="Google Shape;837;g12d2696ef3c_0_1315"/>
                  <p:cNvSpPr/>
                  <p:nvPr/>
                </p:nvSpPr>
                <p:spPr>
                  <a:xfrm>
                    <a:off x="17264448" y="11655534"/>
                    <a:ext cx="274200" cy="274200"/>
                  </a:xfrm>
                  <a:prstGeom prst="rect">
                    <a:avLst/>
                  </a:prstGeom>
                  <a:solidFill>
                    <a:srgbClr val="70AD46"/>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38" name="Google Shape;838;g12d2696ef3c_0_1315"/>
                  <p:cNvSpPr txBox="1"/>
                  <p:nvPr/>
                </p:nvSpPr>
                <p:spPr>
                  <a:xfrm>
                    <a:off x="17632592" y="11637037"/>
                    <a:ext cx="3437700" cy="311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000000"/>
                        </a:solidFill>
                        <a:latin typeface="Arial"/>
                        <a:ea typeface="Arial"/>
                        <a:cs typeface="Arial"/>
                        <a:sym typeface="Arial"/>
                      </a:rPr>
                      <a:t>Other</a:t>
                    </a:r>
                    <a:endParaRPr sz="700" b="0" i="0" u="none" strike="noStrike" cap="none" dirty="0">
                      <a:solidFill>
                        <a:srgbClr val="000000"/>
                      </a:solidFill>
                      <a:latin typeface="Arial"/>
                      <a:ea typeface="Arial"/>
                      <a:cs typeface="Arial"/>
                      <a:sym typeface="Arial"/>
                    </a:endParaRPr>
                  </a:p>
                </p:txBody>
              </p:sp>
            </p:grpSp>
            <p:grpSp>
              <p:nvGrpSpPr>
                <p:cNvPr id="839" name="Google Shape;839;g12d2696ef3c_0_1315"/>
                <p:cNvGrpSpPr/>
                <p:nvPr/>
              </p:nvGrpSpPr>
              <p:grpSpPr>
                <a:xfrm>
                  <a:off x="20007648" y="7256657"/>
                  <a:ext cx="3805844" cy="311400"/>
                  <a:chOff x="17264448" y="12209657"/>
                  <a:chExt cx="3805844" cy="311400"/>
                </a:xfrm>
              </p:grpSpPr>
              <p:sp>
                <p:nvSpPr>
                  <p:cNvPr id="840" name="Google Shape;840;g12d2696ef3c_0_1315"/>
                  <p:cNvSpPr/>
                  <p:nvPr/>
                </p:nvSpPr>
                <p:spPr>
                  <a:xfrm>
                    <a:off x="17264448" y="12228154"/>
                    <a:ext cx="274200" cy="274200"/>
                  </a:xfrm>
                  <a:prstGeom prst="rect">
                    <a:avLst/>
                  </a:prstGeom>
                  <a:solidFill>
                    <a:srgbClr val="CB0CCF"/>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41" name="Google Shape;841;g12d2696ef3c_0_1315"/>
                  <p:cNvSpPr txBox="1"/>
                  <p:nvPr/>
                </p:nvSpPr>
                <p:spPr>
                  <a:xfrm>
                    <a:off x="17632592" y="12209657"/>
                    <a:ext cx="3437700" cy="311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000000"/>
                        </a:solidFill>
                        <a:latin typeface="Arial"/>
                        <a:ea typeface="Arial"/>
                        <a:cs typeface="Arial"/>
                        <a:sym typeface="Arial"/>
                      </a:rPr>
                      <a:t>Prefer not to say</a:t>
                    </a:r>
                    <a:endParaRPr sz="700" b="0" i="0" u="none" strike="noStrike" cap="none" dirty="0">
                      <a:solidFill>
                        <a:srgbClr val="000000"/>
                      </a:solidFill>
                      <a:latin typeface="Arial"/>
                      <a:ea typeface="Arial"/>
                      <a:cs typeface="Arial"/>
                      <a:sym typeface="Arial"/>
                    </a:endParaRPr>
                  </a:p>
                </p:txBody>
              </p:sp>
            </p:grpSp>
          </p:grpSp>
        </p:grpSp>
      </p:grpSp>
      <p:grpSp>
        <p:nvGrpSpPr>
          <p:cNvPr id="842" name="Google Shape;842;g12d2696ef3c_0_1315"/>
          <p:cNvGrpSpPr>
            <a:grpSpLocks noChangeAspect="1"/>
          </p:cNvGrpSpPr>
          <p:nvPr/>
        </p:nvGrpSpPr>
        <p:grpSpPr>
          <a:xfrm>
            <a:off x="1262526" y="1607473"/>
            <a:ext cx="4754880" cy="2237079"/>
            <a:chOff x="11945073" y="8185146"/>
            <a:chExt cx="10930800" cy="5141700"/>
          </a:xfrm>
        </p:grpSpPr>
        <p:pic>
          <p:nvPicPr>
            <p:cNvPr id="843" name="Google Shape;843;g12d2696ef3c_0_1315" title="Chart"/>
            <p:cNvPicPr preferRelativeResize="0"/>
            <p:nvPr/>
          </p:nvPicPr>
          <p:blipFill rotWithShape="1">
            <a:blip r:embed="rId4">
              <a:alphaModFix/>
            </a:blip>
            <a:srcRect t="4957" b="8679"/>
            <a:stretch/>
          </p:blipFill>
          <p:spPr>
            <a:xfrm>
              <a:off x="12723275" y="8226674"/>
              <a:ext cx="10152598" cy="5056632"/>
            </a:xfrm>
            <a:prstGeom prst="rect">
              <a:avLst/>
            </a:prstGeom>
            <a:noFill/>
            <a:ln>
              <a:noFill/>
            </a:ln>
          </p:spPr>
        </p:pic>
        <p:sp>
          <p:nvSpPr>
            <p:cNvPr id="844" name="Google Shape;844;g12d2696ef3c_0_1315"/>
            <p:cNvSpPr txBox="1"/>
            <p:nvPr/>
          </p:nvSpPr>
          <p:spPr>
            <a:xfrm rot="16200000">
              <a:off x="9885123" y="10245096"/>
              <a:ext cx="5141700" cy="1021799"/>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b="1" i="0" u="none" strike="noStrike" cap="none" dirty="0">
                  <a:solidFill>
                    <a:srgbClr val="000000"/>
                  </a:solidFill>
                  <a:latin typeface="Arial"/>
                  <a:ea typeface="Arial"/>
                  <a:cs typeface="Arial"/>
                  <a:sym typeface="Arial"/>
                </a:rPr>
                <a:t>UBR Category</a:t>
              </a:r>
              <a:endParaRPr b="1" i="0" u="none" strike="noStrike" cap="none" dirty="0">
                <a:solidFill>
                  <a:srgbClr val="000000"/>
                </a:solidFill>
                <a:latin typeface="Arial"/>
                <a:ea typeface="Arial"/>
                <a:cs typeface="Arial"/>
                <a:sym typeface="Arial"/>
              </a:endParaRPr>
            </a:p>
          </p:txBody>
        </p:sp>
        <p:sp>
          <p:nvSpPr>
            <p:cNvPr id="845" name="Google Shape;845;g12d2696ef3c_0_1315"/>
            <p:cNvSpPr txBox="1"/>
            <p:nvPr/>
          </p:nvSpPr>
          <p:spPr>
            <a:xfrm>
              <a:off x="18785553" y="12104915"/>
              <a:ext cx="838800" cy="369300"/>
            </a:xfrm>
            <a:prstGeom prst="rect">
              <a:avLst/>
            </a:prstGeom>
            <a:solidFill>
              <a:schemeClr val="lt1"/>
            </a:solidFill>
            <a:ln>
              <a:noFill/>
            </a:ln>
          </p:spPr>
          <p:txBody>
            <a:bodyPr spcFirstLastPara="1" wrap="square" lIns="45700" tIns="22850" rIns="45700" bIns="228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28.0%</a:t>
              </a:r>
              <a:endParaRPr sz="700" b="0" i="0" u="none" strike="noStrike" cap="none" dirty="0">
                <a:solidFill>
                  <a:srgbClr val="000000"/>
                </a:solidFill>
                <a:latin typeface="Arial"/>
                <a:ea typeface="Arial"/>
                <a:cs typeface="Arial"/>
                <a:sym typeface="Arial"/>
              </a:endParaRPr>
            </a:p>
          </p:txBody>
        </p:sp>
        <p:sp>
          <p:nvSpPr>
            <p:cNvPr id="846" name="Google Shape;846;g12d2696ef3c_0_1315"/>
            <p:cNvSpPr txBox="1"/>
            <p:nvPr/>
          </p:nvSpPr>
          <p:spPr>
            <a:xfrm>
              <a:off x="16513119" y="11469382"/>
              <a:ext cx="838800" cy="369300"/>
            </a:xfrm>
            <a:prstGeom prst="rect">
              <a:avLst/>
            </a:prstGeom>
            <a:solidFill>
              <a:schemeClr val="lt1"/>
            </a:solidFill>
            <a:ln>
              <a:noFill/>
            </a:ln>
          </p:spPr>
          <p:txBody>
            <a:bodyPr spcFirstLastPara="1" wrap="square" lIns="45700" tIns="22850" rIns="45700" bIns="228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10.6%</a:t>
              </a:r>
              <a:endParaRPr sz="700" b="0" i="0" u="none" strike="noStrike" cap="none" dirty="0">
                <a:solidFill>
                  <a:srgbClr val="000000"/>
                </a:solidFill>
                <a:latin typeface="Arial"/>
                <a:ea typeface="Arial"/>
                <a:cs typeface="Arial"/>
                <a:sym typeface="Arial"/>
              </a:endParaRPr>
            </a:p>
          </p:txBody>
        </p:sp>
      </p:grpSp>
      <p:sp>
        <p:nvSpPr>
          <p:cNvPr id="64" name="TextBox 63">
            <a:extLst>
              <a:ext uri="{FF2B5EF4-FFF2-40B4-BE49-F238E27FC236}">
                <a16:creationId xmlns:a16="http://schemas.microsoft.com/office/drawing/2014/main" id="{18A20BC0-1B20-425A-8EE5-2D986D83FF8B}"/>
              </a:ext>
            </a:extLst>
          </p:cNvPr>
          <p:cNvSpPr txBox="1"/>
          <p:nvPr/>
        </p:nvSpPr>
        <p:spPr>
          <a:xfrm>
            <a:off x="2067167" y="5037765"/>
            <a:ext cx="3288091" cy="1785104"/>
          </a:xfrm>
          <a:prstGeom prst="rect">
            <a:avLst/>
          </a:prstGeom>
          <a:noFill/>
        </p:spPr>
        <p:txBody>
          <a:bodyPr wrap="square">
            <a:spAutoFit/>
          </a:bodyPr>
          <a:lstStyle/>
          <a:p>
            <a:r>
              <a:rPr lang="en-US" sz="1000" b="1" i="1" dirty="0">
                <a:solidFill>
                  <a:schemeClr val="tx1"/>
                </a:solidFill>
              </a:rPr>
              <a:t>Age: </a:t>
            </a:r>
            <a:r>
              <a:rPr lang="en-US" sz="1000" i="1" dirty="0">
                <a:solidFill>
                  <a:schemeClr val="tx1"/>
                </a:solidFill>
              </a:rPr>
              <a:t>65 and above</a:t>
            </a:r>
          </a:p>
          <a:p>
            <a:endParaRPr lang="en-US" sz="1000" b="1" i="1" dirty="0">
              <a:solidFill>
                <a:schemeClr val="tx1"/>
              </a:solidFill>
            </a:endParaRPr>
          </a:p>
          <a:p>
            <a:r>
              <a:rPr lang="en-US" sz="1000" b="1" i="1" dirty="0">
                <a:solidFill>
                  <a:schemeClr val="tx1"/>
                </a:solidFill>
              </a:rPr>
              <a:t>Race/ethnicity: </a:t>
            </a:r>
            <a:r>
              <a:rPr lang="en-US" sz="1000" i="1" dirty="0">
                <a:solidFill>
                  <a:schemeClr val="tx1"/>
                </a:solidFill>
              </a:rPr>
              <a:t>Single race other than white, &gt;1 race, or ethnicity other than those listed under the race of white</a:t>
            </a:r>
          </a:p>
          <a:p>
            <a:endParaRPr lang="en-US" sz="1000" i="1" dirty="0">
              <a:solidFill>
                <a:schemeClr val="tx1"/>
              </a:solidFill>
            </a:endParaRPr>
          </a:p>
          <a:p>
            <a:r>
              <a:rPr lang="en-US" sz="1000" b="1" i="1" dirty="0">
                <a:solidFill>
                  <a:schemeClr val="tx1"/>
                </a:solidFill>
              </a:rPr>
              <a:t>Sex assigned at birth: </a:t>
            </a:r>
            <a:r>
              <a:rPr lang="en-US" sz="1000" dirty="0">
                <a:solidFill>
                  <a:schemeClr val="tx1"/>
                </a:solidFill>
              </a:rPr>
              <a:t>Self-reports intersex as their sex at birth</a:t>
            </a:r>
            <a:endParaRPr lang="en-US" sz="1000" dirty="0"/>
          </a:p>
          <a:p>
            <a:endParaRPr lang="en-US" sz="1000" b="1" i="1" dirty="0">
              <a:solidFill>
                <a:schemeClr val="tx1"/>
              </a:solidFill>
            </a:endParaRPr>
          </a:p>
          <a:p>
            <a:r>
              <a:rPr lang="en-US" sz="1000" b="1" i="1" dirty="0">
                <a:solidFill>
                  <a:schemeClr val="tx1"/>
                </a:solidFill>
              </a:rPr>
              <a:t>Gender Identity:</a:t>
            </a:r>
            <a:r>
              <a:rPr lang="en-US" sz="1000" dirty="0">
                <a:solidFill>
                  <a:schemeClr val="tx1"/>
                </a:solidFill>
              </a:rPr>
              <a:t> choice other than man or woman</a:t>
            </a:r>
          </a:p>
          <a:p>
            <a:endParaRPr lang="en-US" sz="1000" b="1" i="1" dirty="0">
              <a:solidFill>
                <a:schemeClr val="tx1"/>
              </a:solidFill>
            </a:endParaRPr>
          </a:p>
        </p:txBody>
      </p:sp>
      <p:sp>
        <p:nvSpPr>
          <p:cNvPr id="65" name="TextBox 64">
            <a:extLst>
              <a:ext uri="{FF2B5EF4-FFF2-40B4-BE49-F238E27FC236}">
                <a16:creationId xmlns:a16="http://schemas.microsoft.com/office/drawing/2014/main" id="{3B2F2ED0-98C4-4D85-A6C4-04FC30F02D5D}"/>
              </a:ext>
            </a:extLst>
          </p:cNvPr>
          <p:cNvSpPr txBox="1"/>
          <p:nvPr/>
        </p:nvSpPr>
        <p:spPr>
          <a:xfrm>
            <a:off x="6738990" y="5205616"/>
            <a:ext cx="3288091" cy="1323439"/>
          </a:xfrm>
          <a:prstGeom prst="rect">
            <a:avLst/>
          </a:prstGeom>
          <a:noFill/>
        </p:spPr>
        <p:txBody>
          <a:bodyPr wrap="square">
            <a:spAutoFit/>
          </a:bodyPr>
          <a:lstStyle/>
          <a:p>
            <a:r>
              <a:rPr lang="en-US" sz="1000" b="1" i="1" dirty="0">
                <a:solidFill>
                  <a:schemeClr val="tx1"/>
                </a:solidFill>
              </a:rPr>
              <a:t>Sexual Orientation: </a:t>
            </a:r>
            <a:r>
              <a:rPr lang="en-US" sz="1000" dirty="0">
                <a:solidFill>
                  <a:schemeClr val="tx1"/>
                </a:solidFill>
              </a:rPr>
              <a:t>choice other than straight</a:t>
            </a:r>
          </a:p>
          <a:p>
            <a:endParaRPr lang="en-US" sz="1000" b="1" i="1" dirty="0">
              <a:solidFill>
                <a:schemeClr val="tx1"/>
              </a:solidFill>
            </a:endParaRPr>
          </a:p>
          <a:p>
            <a:r>
              <a:rPr lang="en-US" sz="1000" b="1" i="1" dirty="0">
                <a:solidFill>
                  <a:schemeClr val="tx1"/>
                </a:solidFill>
              </a:rPr>
              <a:t>Educational Attainment:</a:t>
            </a:r>
            <a:r>
              <a:rPr lang="en-US" sz="1000" dirty="0">
                <a:solidFill>
                  <a:schemeClr val="tx1"/>
                </a:solidFill>
              </a:rPr>
              <a:t> without a high school diploma or GED</a:t>
            </a:r>
          </a:p>
          <a:p>
            <a:endParaRPr lang="en-US" sz="1000" dirty="0">
              <a:solidFill>
                <a:schemeClr val="tx1"/>
              </a:solidFill>
            </a:endParaRPr>
          </a:p>
          <a:p>
            <a:r>
              <a:rPr lang="en-US" sz="1000" b="1" i="1" dirty="0">
                <a:solidFill>
                  <a:schemeClr val="tx1"/>
                </a:solidFill>
              </a:rPr>
              <a:t>Income: </a:t>
            </a:r>
            <a:r>
              <a:rPr lang="en-US" sz="1000" dirty="0">
                <a:solidFill>
                  <a:schemeClr val="tx1"/>
                </a:solidFill>
              </a:rPr>
              <a:t>annual HH income &lt; $25k / year</a:t>
            </a:r>
          </a:p>
          <a:p>
            <a:endParaRPr lang="en-US" sz="1000" b="1" i="1" dirty="0">
              <a:solidFill>
                <a:schemeClr val="tx1"/>
              </a:solidFill>
            </a:endParaRPr>
          </a:p>
          <a:p>
            <a:r>
              <a:rPr lang="en-US" sz="1000" b="1" i="1" dirty="0">
                <a:solidFill>
                  <a:schemeClr val="tx1"/>
                </a:solidFill>
              </a:rPr>
              <a:t>Geography: </a:t>
            </a:r>
            <a:r>
              <a:rPr lang="en-US" sz="1000" dirty="0">
                <a:solidFill>
                  <a:schemeClr val="tx1"/>
                </a:solidFill>
              </a:rPr>
              <a:t>rural and non-metropolitan zip codes</a:t>
            </a:r>
            <a:endParaRPr lang="en-US" sz="1000" b="1" i="1" dirty="0">
              <a:solidFill>
                <a:schemeClr val="tx1"/>
              </a:solidFill>
            </a:endParaRPr>
          </a:p>
        </p:txBody>
      </p:sp>
      <p:sp>
        <p:nvSpPr>
          <p:cNvPr id="66" name="Google Shape;847;g12d2696ef3c_0_1315">
            <a:extLst>
              <a:ext uri="{FF2B5EF4-FFF2-40B4-BE49-F238E27FC236}">
                <a16:creationId xmlns:a16="http://schemas.microsoft.com/office/drawing/2014/main" id="{99D3BDFB-3473-4016-9E10-C018F4CA3785}"/>
              </a:ext>
            </a:extLst>
          </p:cNvPr>
          <p:cNvSpPr/>
          <p:nvPr/>
        </p:nvSpPr>
        <p:spPr>
          <a:xfrm>
            <a:off x="3968557" y="4332069"/>
            <a:ext cx="4097697" cy="614619"/>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b="1" i="0" u="none" strike="noStrike" cap="none" dirty="0">
                <a:solidFill>
                  <a:srgbClr val="FFFFFF"/>
                </a:solidFill>
                <a:latin typeface="Arial"/>
                <a:ea typeface="Arial"/>
                <a:cs typeface="Arial"/>
                <a:sym typeface="Arial"/>
              </a:rPr>
              <a:t>80% of </a:t>
            </a:r>
            <a:r>
              <a:rPr lang="en-US" b="1" i="1" u="none" strike="noStrike" cap="none" dirty="0">
                <a:solidFill>
                  <a:srgbClr val="FFFFFF"/>
                </a:solidFill>
                <a:latin typeface="Arial"/>
                <a:ea typeface="Arial"/>
                <a:cs typeface="Arial"/>
                <a:sym typeface="Arial"/>
              </a:rPr>
              <a:t>All of Us </a:t>
            </a:r>
            <a:r>
              <a:rPr lang="en-US" b="1" i="0" u="none" strike="noStrike" cap="none" dirty="0">
                <a:solidFill>
                  <a:srgbClr val="FFFFFF"/>
                </a:solidFill>
                <a:latin typeface="Arial"/>
                <a:ea typeface="Arial"/>
                <a:cs typeface="Arial"/>
                <a:sym typeface="Arial"/>
              </a:rPr>
              <a:t>participants are underrepresented in biomedical research</a:t>
            </a:r>
            <a:endParaRPr sz="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g12d2696ef3c_0_1399"/>
          <p:cNvSpPr txBox="1">
            <a:spLocks noGrp="1"/>
          </p:cNvSpPr>
          <p:nvPr>
            <p:ph type="title"/>
          </p:nvPr>
        </p:nvSpPr>
        <p:spPr>
          <a:xfrm>
            <a:off x="465872" y="202019"/>
            <a:ext cx="11262600" cy="7347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Data on the Researcher Workbench is Diverse and Longitudinal</a:t>
            </a:r>
            <a:endParaRPr dirty="0"/>
          </a:p>
        </p:txBody>
      </p:sp>
      <p:grpSp>
        <p:nvGrpSpPr>
          <p:cNvPr id="891" name="Google Shape;891;g12d2696ef3c_0_1399"/>
          <p:cNvGrpSpPr/>
          <p:nvPr/>
        </p:nvGrpSpPr>
        <p:grpSpPr>
          <a:xfrm>
            <a:off x="732326" y="2739420"/>
            <a:ext cx="727842" cy="1555975"/>
            <a:chOff x="1464944" y="5819079"/>
            <a:chExt cx="1455976" cy="3111950"/>
          </a:xfrm>
        </p:grpSpPr>
        <p:sp>
          <p:nvSpPr>
            <p:cNvPr id="892" name="Google Shape;892;g12d2696ef3c_0_1399"/>
            <p:cNvSpPr/>
            <p:nvPr/>
          </p:nvSpPr>
          <p:spPr>
            <a:xfrm>
              <a:off x="1466650" y="5819079"/>
              <a:ext cx="914400" cy="366300"/>
            </a:xfrm>
            <a:prstGeom prst="rect">
              <a:avLst/>
            </a:prstGeom>
            <a:solidFill>
              <a:schemeClr val="lt1"/>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93" name="Google Shape;893;g12d2696ef3c_0_1399"/>
            <p:cNvSpPr/>
            <p:nvPr/>
          </p:nvSpPr>
          <p:spPr>
            <a:xfrm>
              <a:off x="1607786" y="5951843"/>
              <a:ext cx="914400" cy="153300"/>
            </a:xfrm>
            <a:prstGeom prst="rect">
              <a:avLst/>
            </a:prstGeom>
            <a:solidFill>
              <a:schemeClr val="lt1"/>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94" name="Google Shape;894;g12d2696ef3c_0_1399"/>
            <p:cNvSpPr/>
            <p:nvPr/>
          </p:nvSpPr>
          <p:spPr>
            <a:xfrm>
              <a:off x="1464944" y="7159759"/>
              <a:ext cx="914400" cy="366300"/>
            </a:xfrm>
            <a:prstGeom prst="rect">
              <a:avLst/>
            </a:prstGeom>
            <a:solidFill>
              <a:schemeClr val="lt1"/>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95" name="Google Shape;895;g12d2696ef3c_0_1399"/>
            <p:cNvSpPr/>
            <p:nvPr/>
          </p:nvSpPr>
          <p:spPr>
            <a:xfrm>
              <a:off x="1606080" y="7292523"/>
              <a:ext cx="914400" cy="153300"/>
            </a:xfrm>
            <a:prstGeom prst="rect">
              <a:avLst/>
            </a:prstGeom>
            <a:solidFill>
              <a:schemeClr val="lt1"/>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96" name="Google Shape;896;g12d2696ef3c_0_1399"/>
            <p:cNvSpPr/>
            <p:nvPr/>
          </p:nvSpPr>
          <p:spPr>
            <a:xfrm>
              <a:off x="1476220" y="8397029"/>
              <a:ext cx="914400" cy="534000"/>
            </a:xfrm>
            <a:prstGeom prst="rect">
              <a:avLst/>
            </a:prstGeom>
            <a:solidFill>
              <a:schemeClr val="lt1"/>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97" name="Google Shape;897;g12d2696ef3c_0_1399"/>
            <p:cNvSpPr/>
            <p:nvPr/>
          </p:nvSpPr>
          <p:spPr>
            <a:xfrm>
              <a:off x="1617356" y="8529794"/>
              <a:ext cx="914400" cy="153300"/>
            </a:xfrm>
            <a:prstGeom prst="rect">
              <a:avLst/>
            </a:prstGeom>
            <a:solidFill>
              <a:schemeClr val="lt1"/>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sp>
          <p:nvSpPr>
            <p:cNvPr id="898" name="Google Shape;898;g12d2696ef3c_0_1399"/>
            <p:cNvSpPr/>
            <p:nvPr/>
          </p:nvSpPr>
          <p:spPr>
            <a:xfrm>
              <a:off x="2445420" y="8113200"/>
              <a:ext cx="475500" cy="404700"/>
            </a:xfrm>
            <a:prstGeom prst="rect">
              <a:avLst/>
            </a:prstGeom>
            <a:solidFill>
              <a:schemeClr val="lt1"/>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rgbClr val="FFFFFF"/>
                </a:solidFill>
                <a:latin typeface="Arial"/>
                <a:ea typeface="Arial"/>
                <a:cs typeface="Arial"/>
                <a:sym typeface="Arial"/>
              </a:endParaRPr>
            </a:p>
          </p:txBody>
        </p:sp>
      </p:grpSp>
      <p:grpSp>
        <p:nvGrpSpPr>
          <p:cNvPr id="899" name="Google Shape;899;g12d2696ef3c_0_1399"/>
          <p:cNvGrpSpPr/>
          <p:nvPr/>
        </p:nvGrpSpPr>
        <p:grpSpPr>
          <a:xfrm>
            <a:off x="734066" y="2573332"/>
            <a:ext cx="727988" cy="1555975"/>
            <a:chOff x="1464944" y="5819079"/>
            <a:chExt cx="1455976" cy="3111950"/>
          </a:xfrm>
        </p:grpSpPr>
        <p:sp>
          <p:nvSpPr>
            <p:cNvPr id="900" name="Google Shape;900;g12d2696ef3c_0_1399"/>
            <p:cNvSpPr/>
            <p:nvPr/>
          </p:nvSpPr>
          <p:spPr>
            <a:xfrm>
              <a:off x="1466650" y="5819079"/>
              <a:ext cx="914400" cy="366300"/>
            </a:xfrm>
            <a:prstGeom prst="rect">
              <a:avLst/>
            </a:prstGeom>
            <a:solidFill>
              <a:schemeClr val="lt1"/>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dirty="0">
                <a:solidFill>
                  <a:srgbClr val="FFFFFF"/>
                </a:solidFill>
                <a:latin typeface="Arial"/>
                <a:ea typeface="Arial"/>
                <a:cs typeface="Arial"/>
                <a:sym typeface="Arial"/>
              </a:endParaRPr>
            </a:p>
          </p:txBody>
        </p:sp>
        <p:sp>
          <p:nvSpPr>
            <p:cNvPr id="901" name="Google Shape;901;g12d2696ef3c_0_1399"/>
            <p:cNvSpPr/>
            <p:nvPr/>
          </p:nvSpPr>
          <p:spPr>
            <a:xfrm>
              <a:off x="1607786" y="5951843"/>
              <a:ext cx="914400" cy="153300"/>
            </a:xfrm>
            <a:prstGeom prst="rect">
              <a:avLst/>
            </a:prstGeom>
            <a:solidFill>
              <a:schemeClr val="lt1"/>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dirty="0">
                <a:solidFill>
                  <a:srgbClr val="FFFFFF"/>
                </a:solidFill>
                <a:latin typeface="Arial"/>
                <a:ea typeface="Arial"/>
                <a:cs typeface="Arial"/>
                <a:sym typeface="Arial"/>
              </a:endParaRPr>
            </a:p>
          </p:txBody>
        </p:sp>
        <p:sp>
          <p:nvSpPr>
            <p:cNvPr id="902" name="Google Shape;902;g12d2696ef3c_0_1399"/>
            <p:cNvSpPr/>
            <p:nvPr/>
          </p:nvSpPr>
          <p:spPr>
            <a:xfrm>
              <a:off x="1464944" y="7159759"/>
              <a:ext cx="914400" cy="366300"/>
            </a:xfrm>
            <a:prstGeom prst="rect">
              <a:avLst/>
            </a:prstGeom>
            <a:solidFill>
              <a:schemeClr val="lt1"/>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dirty="0">
                <a:solidFill>
                  <a:srgbClr val="FFFFFF"/>
                </a:solidFill>
                <a:latin typeface="Arial"/>
                <a:ea typeface="Arial"/>
                <a:cs typeface="Arial"/>
                <a:sym typeface="Arial"/>
              </a:endParaRPr>
            </a:p>
          </p:txBody>
        </p:sp>
        <p:sp>
          <p:nvSpPr>
            <p:cNvPr id="903" name="Google Shape;903;g12d2696ef3c_0_1399"/>
            <p:cNvSpPr/>
            <p:nvPr/>
          </p:nvSpPr>
          <p:spPr>
            <a:xfrm>
              <a:off x="1606080" y="7292523"/>
              <a:ext cx="914400" cy="153300"/>
            </a:xfrm>
            <a:prstGeom prst="rect">
              <a:avLst/>
            </a:prstGeom>
            <a:solidFill>
              <a:schemeClr val="lt1"/>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dirty="0">
                <a:solidFill>
                  <a:srgbClr val="FFFFFF"/>
                </a:solidFill>
                <a:latin typeface="Arial"/>
                <a:ea typeface="Arial"/>
                <a:cs typeface="Arial"/>
                <a:sym typeface="Arial"/>
              </a:endParaRPr>
            </a:p>
          </p:txBody>
        </p:sp>
        <p:sp>
          <p:nvSpPr>
            <p:cNvPr id="904" name="Google Shape;904;g12d2696ef3c_0_1399"/>
            <p:cNvSpPr/>
            <p:nvPr/>
          </p:nvSpPr>
          <p:spPr>
            <a:xfrm>
              <a:off x="1476220" y="8397029"/>
              <a:ext cx="914400" cy="534000"/>
            </a:xfrm>
            <a:prstGeom prst="rect">
              <a:avLst/>
            </a:prstGeom>
            <a:solidFill>
              <a:schemeClr val="lt1"/>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dirty="0">
                <a:solidFill>
                  <a:srgbClr val="FFFFFF"/>
                </a:solidFill>
                <a:latin typeface="Arial"/>
                <a:ea typeface="Arial"/>
                <a:cs typeface="Arial"/>
                <a:sym typeface="Arial"/>
              </a:endParaRPr>
            </a:p>
          </p:txBody>
        </p:sp>
        <p:sp>
          <p:nvSpPr>
            <p:cNvPr id="905" name="Google Shape;905;g12d2696ef3c_0_1399"/>
            <p:cNvSpPr/>
            <p:nvPr/>
          </p:nvSpPr>
          <p:spPr>
            <a:xfrm>
              <a:off x="1617356" y="8529794"/>
              <a:ext cx="914400" cy="153300"/>
            </a:xfrm>
            <a:prstGeom prst="rect">
              <a:avLst/>
            </a:prstGeom>
            <a:solidFill>
              <a:schemeClr val="lt1"/>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dirty="0">
                <a:solidFill>
                  <a:srgbClr val="FFFFFF"/>
                </a:solidFill>
                <a:latin typeface="Arial"/>
                <a:ea typeface="Arial"/>
                <a:cs typeface="Arial"/>
                <a:sym typeface="Arial"/>
              </a:endParaRPr>
            </a:p>
          </p:txBody>
        </p:sp>
        <p:sp>
          <p:nvSpPr>
            <p:cNvPr id="906" name="Google Shape;906;g12d2696ef3c_0_1399"/>
            <p:cNvSpPr/>
            <p:nvPr/>
          </p:nvSpPr>
          <p:spPr>
            <a:xfrm>
              <a:off x="2445420" y="8113200"/>
              <a:ext cx="475500" cy="404700"/>
            </a:xfrm>
            <a:prstGeom prst="rect">
              <a:avLst/>
            </a:prstGeom>
            <a:solidFill>
              <a:schemeClr val="lt1"/>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dirty="0">
                <a:solidFill>
                  <a:srgbClr val="FFFFFF"/>
                </a:solidFill>
                <a:latin typeface="Arial"/>
                <a:ea typeface="Arial"/>
                <a:cs typeface="Arial"/>
                <a:sym typeface="Arial"/>
              </a:endParaRPr>
            </a:p>
          </p:txBody>
        </p:sp>
      </p:grpSp>
      <p:grpSp>
        <p:nvGrpSpPr>
          <p:cNvPr id="907" name="Google Shape;907;g12d2696ef3c_0_1399"/>
          <p:cNvGrpSpPr/>
          <p:nvPr/>
        </p:nvGrpSpPr>
        <p:grpSpPr>
          <a:xfrm>
            <a:off x="2214" y="1619244"/>
            <a:ext cx="3911105" cy="4227450"/>
            <a:chOff x="9524513" y="4289125"/>
            <a:chExt cx="7822210" cy="8454900"/>
          </a:xfrm>
        </p:grpSpPr>
        <p:sp>
          <p:nvSpPr>
            <p:cNvPr id="908" name="Google Shape;908;g12d2696ef3c_0_1399"/>
            <p:cNvSpPr/>
            <p:nvPr/>
          </p:nvSpPr>
          <p:spPr>
            <a:xfrm>
              <a:off x="9524513" y="4289125"/>
              <a:ext cx="6980700" cy="8454900"/>
            </a:xfrm>
            <a:prstGeom prst="rect">
              <a:avLst/>
            </a:prstGeom>
            <a:solidFill>
              <a:schemeClr val="lt1"/>
            </a:solidFill>
            <a:ln>
              <a:noFill/>
            </a:ln>
            <a:effectLst>
              <a:outerShdw blurRad="57150" dist="19050" dir="5400000" algn="bl" rotWithShape="0">
                <a:srgbClr val="000000">
                  <a:alpha val="4784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grpSp>
          <p:nvGrpSpPr>
            <p:cNvPr id="909" name="Google Shape;909;g12d2696ef3c_0_1399"/>
            <p:cNvGrpSpPr/>
            <p:nvPr/>
          </p:nvGrpSpPr>
          <p:grpSpPr>
            <a:xfrm>
              <a:off x="9597738" y="4453896"/>
              <a:ext cx="7748985" cy="8289682"/>
              <a:chOff x="-870943" y="2004546"/>
              <a:chExt cx="2905833" cy="3108592"/>
            </a:xfrm>
          </p:grpSpPr>
          <p:pic>
            <p:nvPicPr>
              <p:cNvPr id="910" name="Google Shape;910;g12d2696ef3c_0_1399"/>
              <p:cNvPicPr preferRelativeResize="0"/>
              <p:nvPr/>
            </p:nvPicPr>
            <p:blipFill rotWithShape="1">
              <a:blip r:embed="rId3">
                <a:alphaModFix/>
              </a:blip>
              <a:srcRect l="48145" t="22944" r="38874" b="69618"/>
              <a:stretch/>
            </p:blipFill>
            <p:spPr>
              <a:xfrm>
                <a:off x="-870939" y="3269482"/>
                <a:ext cx="712088" cy="640082"/>
              </a:xfrm>
              <a:prstGeom prst="rect">
                <a:avLst/>
              </a:prstGeom>
              <a:noFill/>
              <a:ln>
                <a:noFill/>
              </a:ln>
            </p:spPr>
          </p:pic>
          <p:pic>
            <p:nvPicPr>
              <p:cNvPr id="911" name="Google Shape;911;g12d2696ef3c_0_1399"/>
              <p:cNvPicPr preferRelativeResize="0"/>
              <p:nvPr/>
            </p:nvPicPr>
            <p:blipFill rotWithShape="1">
              <a:blip r:embed="rId3">
                <a:alphaModFix/>
              </a:blip>
              <a:srcRect l="8882" t="22681" r="78137" b="69881"/>
              <a:stretch/>
            </p:blipFill>
            <p:spPr>
              <a:xfrm>
                <a:off x="-870939" y="2651299"/>
                <a:ext cx="712088" cy="640082"/>
              </a:xfrm>
              <a:prstGeom prst="rect">
                <a:avLst/>
              </a:prstGeom>
              <a:noFill/>
              <a:ln>
                <a:noFill/>
              </a:ln>
            </p:spPr>
          </p:pic>
          <p:pic>
            <p:nvPicPr>
              <p:cNvPr id="912" name="Google Shape;912;g12d2696ef3c_0_1399"/>
              <p:cNvPicPr preferRelativeResize="0"/>
              <p:nvPr/>
            </p:nvPicPr>
            <p:blipFill rotWithShape="1">
              <a:blip r:embed="rId3">
                <a:alphaModFix/>
              </a:blip>
              <a:srcRect l="48133" t="29930" r="38885" b="62632"/>
              <a:stretch/>
            </p:blipFill>
            <p:spPr>
              <a:xfrm>
                <a:off x="-870943" y="3823801"/>
                <a:ext cx="712088" cy="640082"/>
              </a:xfrm>
              <a:prstGeom prst="rect">
                <a:avLst/>
              </a:prstGeom>
              <a:noFill/>
              <a:ln>
                <a:noFill/>
              </a:ln>
            </p:spPr>
          </p:pic>
          <p:pic>
            <p:nvPicPr>
              <p:cNvPr id="913" name="Google Shape;913;g12d2696ef3c_0_1399"/>
              <p:cNvPicPr preferRelativeResize="0"/>
              <p:nvPr/>
            </p:nvPicPr>
            <p:blipFill rotWithShape="1">
              <a:blip r:embed="rId3">
                <a:alphaModFix/>
              </a:blip>
              <a:srcRect l="9467" t="30091" r="77552" b="62470"/>
              <a:stretch/>
            </p:blipFill>
            <p:spPr>
              <a:xfrm>
                <a:off x="-870943" y="4473056"/>
                <a:ext cx="712088" cy="640082"/>
              </a:xfrm>
              <a:prstGeom prst="rect">
                <a:avLst/>
              </a:prstGeom>
              <a:noFill/>
              <a:ln>
                <a:noFill/>
              </a:ln>
            </p:spPr>
          </p:pic>
          <p:sp>
            <p:nvSpPr>
              <p:cNvPr id="914" name="Google Shape;914;g12d2696ef3c_0_1399"/>
              <p:cNvSpPr txBox="1"/>
              <p:nvPr/>
            </p:nvSpPr>
            <p:spPr>
              <a:xfrm>
                <a:off x="-217514" y="3250292"/>
                <a:ext cx="1936800" cy="6171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214,200+ EHRs </a:t>
                </a:r>
                <a:endParaRPr sz="1800" b="0" i="0" u="none" strike="noStrike" cap="none" dirty="0">
                  <a:solidFill>
                    <a:srgbClr val="000000"/>
                  </a:solidFill>
                  <a:latin typeface="Arial"/>
                  <a:ea typeface="Arial"/>
                  <a:cs typeface="Arial"/>
                  <a:sym typeface="Arial"/>
                </a:endParaRPr>
              </a:p>
            </p:txBody>
          </p:sp>
          <p:pic>
            <p:nvPicPr>
              <p:cNvPr id="915" name="Google Shape;915;g12d2696ef3c_0_1399"/>
              <p:cNvPicPr preferRelativeResize="0"/>
              <p:nvPr/>
            </p:nvPicPr>
            <p:blipFill rotWithShape="1">
              <a:blip r:embed="rId3">
                <a:alphaModFix/>
              </a:blip>
              <a:srcRect l="10802" t="41633" r="79470" b="52762"/>
              <a:stretch/>
            </p:blipFill>
            <p:spPr>
              <a:xfrm>
                <a:off x="-870939" y="2004546"/>
                <a:ext cx="712101" cy="640077"/>
              </a:xfrm>
              <a:prstGeom prst="rect">
                <a:avLst/>
              </a:prstGeom>
              <a:noFill/>
              <a:ln>
                <a:noFill/>
              </a:ln>
            </p:spPr>
          </p:pic>
          <p:sp>
            <p:nvSpPr>
              <p:cNvPr id="916" name="Google Shape;916;g12d2696ef3c_0_1399"/>
              <p:cNvSpPr txBox="1"/>
              <p:nvPr/>
            </p:nvSpPr>
            <p:spPr>
              <a:xfrm>
                <a:off x="-217510" y="2663547"/>
                <a:ext cx="2252400" cy="6003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267,600+ Physical Measurements</a:t>
                </a:r>
                <a:endParaRPr sz="1800" b="0" i="0" u="none" strike="noStrike" cap="none" dirty="0">
                  <a:solidFill>
                    <a:srgbClr val="000000"/>
                  </a:solidFill>
                  <a:latin typeface="Arial"/>
                  <a:ea typeface="Arial"/>
                  <a:cs typeface="Arial"/>
                  <a:sym typeface="Arial"/>
                </a:endParaRPr>
              </a:p>
            </p:txBody>
          </p:sp>
          <p:sp>
            <p:nvSpPr>
              <p:cNvPr id="917" name="Google Shape;917;g12d2696ef3c_0_1399"/>
              <p:cNvSpPr txBox="1"/>
              <p:nvPr/>
            </p:nvSpPr>
            <p:spPr>
              <a:xfrm>
                <a:off x="-217519" y="4498056"/>
                <a:ext cx="2125500" cy="6003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11,600+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Fitbit Records</a:t>
                </a:r>
                <a:endParaRPr sz="1800" b="0" i="0" u="none" strike="noStrike" cap="none" dirty="0">
                  <a:solidFill>
                    <a:srgbClr val="000000"/>
                  </a:solidFill>
                  <a:latin typeface="Arial"/>
                  <a:ea typeface="Arial"/>
                  <a:cs typeface="Arial"/>
                  <a:sym typeface="Arial"/>
                </a:endParaRPr>
              </a:p>
            </p:txBody>
          </p:sp>
          <p:sp>
            <p:nvSpPr>
              <p:cNvPr id="918" name="Google Shape;918;g12d2696ef3c_0_1399"/>
              <p:cNvSpPr txBox="1"/>
              <p:nvPr/>
            </p:nvSpPr>
            <p:spPr>
              <a:xfrm>
                <a:off x="-217514" y="3769445"/>
                <a:ext cx="1964100" cy="748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329,000+ Surveys</a:t>
                </a:r>
                <a:endParaRPr sz="1800" b="0" i="0" u="none" strike="noStrike" cap="none" dirty="0">
                  <a:solidFill>
                    <a:srgbClr val="000000"/>
                  </a:solidFill>
                  <a:latin typeface="Arial"/>
                  <a:ea typeface="Arial"/>
                  <a:cs typeface="Arial"/>
                  <a:sym typeface="Arial"/>
                </a:endParaRPr>
              </a:p>
            </p:txBody>
          </p:sp>
          <p:sp>
            <p:nvSpPr>
              <p:cNvPr id="919" name="Google Shape;919;g12d2696ef3c_0_1399"/>
              <p:cNvSpPr txBox="1"/>
              <p:nvPr/>
            </p:nvSpPr>
            <p:spPr>
              <a:xfrm>
                <a:off x="-217510" y="2124496"/>
                <a:ext cx="2252400" cy="392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329,000+ Participants</a:t>
                </a:r>
                <a:endParaRPr sz="1800" b="0" i="0" u="none" strike="noStrike" cap="none" dirty="0">
                  <a:solidFill>
                    <a:srgbClr val="000000"/>
                  </a:solidFill>
                  <a:latin typeface="Arial"/>
                  <a:ea typeface="Arial"/>
                  <a:cs typeface="Arial"/>
                  <a:sym typeface="Arial"/>
                </a:endParaRPr>
              </a:p>
            </p:txBody>
          </p:sp>
        </p:grpSp>
      </p:grpSp>
      <p:pic>
        <p:nvPicPr>
          <p:cNvPr id="920" name="Google Shape;920;g12d2696ef3c_0_1399"/>
          <p:cNvPicPr preferRelativeResize="0"/>
          <p:nvPr/>
        </p:nvPicPr>
        <p:blipFill rotWithShape="1">
          <a:blip r:embed="rId4">
            <a:alphaModFix/>
          </a:blip>
          <a:srcRect/>
          <a:stretch/>
        </p:blipFill>
        <p:spPr>
          <a:xfrm>
            <a:off x="3512499" y="1729860"/>
            <a:ext cx="8679967" cy="3777096"/>
          </a:xfrm>
          <a:prstGeom prst="rect">
            <a:avLst/>
          </a:prstGeom>
          <a:noFill/>
          <a:ln>
            <a:noFill/>
          </a:ln>
          <a:effectLst>
            <a:outerShdw blurRad="57150" dist="19050" dir="5400000" algn="bl" rotWithShape="0">
              <a:srgbClr val="000000">
                <a:alpha val="48630"/>
              </a:srgbClr>
            </a:outerShdw>
          </a:effectLst>
        </p:spPr>
      </p:pic>
      <p:sp>
        <p:nvSpPr>
          <p:cNvPr id="921" name="Google Shape;921;g12d2696ef3c_0_1399"/>
          <p:cNvSpPr txBox="1"/>
          <p:nvPr/>
        </p:nvSpPr>
        <p:spPr>
          <a:xfrm>
            <a:off x="1497918" y="5977900"/>
            <a:ext cx="8904000" cy="446236"/>
          </a:xfrm>
          <a:prstGeom prst="rect">
            <a:avLst/>
          </a:prstGeom>
          <a:noFill/>
          <a:ln>
            <a:noFill/>
          </a:ln>
        </p:spPr>
        <p:txBody>
          <a:bodyPr spcFirstLastPara="1" wrap="square" lIns="45700" tIns="45700" rIns="45700" bIns="45700" anchor="t" anchorCtr="0">
            <a:spAutoFit/>
          </a:bodyPr>
          <a:lstStyle/>
          <a:p>
            <a:pPr marL="0" marR="0" lvl="0" indent="0" algn="ctr" rtl="0">
              <a:lnSpc>
                <a:spcPct val="115000"/>
              </a:lnSpc>
              <a:spcBef>
                <a:spcPts val="0"/>
              </a:spcBef>
              <a:spcAft>
                <a:spcPts val="0"/>
              </a:spcAft>
              <a:buClr>
                <a:srgbClr val="000000"/>
              </a:buClr>
              <a:buSzPts val="1900"/>
              <a:buFont typeface="Arial"/>
              <a:buNone/>
            </a:pPr>
            <a:r>
              <a:rPr lang="en-US" sz="2000" b="1" i="1" u="none" strike="noStrike" cap="none" dirty="0">
                <a:solidFill>
                  <a:srgbClr val="000000"/>
                </a:solidFill>
                <a:latin typeface="Arial"/>
                <a:ea typeface="Arial"/>
                <a:cs typeface="Arial"/>
                <a:sym typeface="Arial"/>
              </a:rPr>
              <a:t>Plus: ~100k whole genomes + ~165K arrays</a:t>
            </a:r>
            <a:endParaRPr sz="2000" b="1" i="1"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g12d2696ef3c_0_1560"/>
          <p:cNvSpPr/>
          <p:nvPr/>
        </p:nvSpPr>
        <p:spPr>
          <a:xfrm>
            <a:off x="0" y="-1802"/>
            <a:ext cx="12192000" cy="1163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dirty="0">
              <a:solidFill>
                <a:schemeClr val="lt1"/>
              </a:solidFill>
              <a:latin typeface="Arial"/>
              <a:ea typeface="Arial"/>
              <a:cs typeface="Arial"/>
              <a:sym typeface="Arial"/>
            </a:endParaRPr>
          </a:p>
        </p:txBody>
      </p:sp>
      <p:sp>
        <p:nvSpPr>
          <p:cNvPr id="1061" name="Google Shape;1061;g12d2696ef3c_0_1560"/>
          <p:cNvSpPr txBox="1">
            <a:spLocks noGrp="1"/>
          </p:cNvSpPr>
          <p:nvPr>
            <p:ph type="title"/>
          </p:nvPr>
        </p:nvSpPr>
        <p:spPr>
          <a:xfrm>
            <a:off x="465872" y="202020"/>
            <a:ext cx="11262600" cy="734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200"/>
              <a:buNone/>
            </a:pPr>
            <a:r>
              <a:rPr lang="en-US" dirty="0"/>
              <a:t>Researcher Data Access</a:t>
            </a:r>
            <a:endParaRPr dirty="0"/>
          </a:p>
        </p:txBody>
      </p:sp>
      <p:sp>
        <p:nvSpPr>
          <p:cNvPr id="1060" name="Google Shape;1060;g12d2696ef3c_0_1560"/>
          <p:cNvSpPr/>
          <p:nvPr/>
        </p:nvSpPr>
        <p:spPr>
          <a:xfrm>
            <a:off x="7669916" y="3409573"/>
            <a:ext cx="1234800" cy="453900"/>
          </a:xfrm>
          <a:prstGeom prst="rightArrow">
            <a:avLst>
              <a:gd name="adj1" fmla="val 50000"/>
              <a:gd name="adj2" fmla="val 52152"/>
            </a:avLst>
          </a:prstGeom>
          <a:solidFill>
            <a:srgbClr val="231F5F"/>
          </a:solidFill>
          <a:ln w="9525" cap="flat" cmpd="sng">
            <a:solidFill>
              <a:srgbClr val="C2C2C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1300"/>
              </a:spcAft>
              <a:buClr>
                <a:srgbClr val="000000"/>
              </a:buClr>
              <a:buSzPts val="1600"/>
              <a:buFont typeface="Arial"/>
              <a:buNone/>
            </a:pPr>
            <a:endParaRPr sz="1600" b="0" i="0" u="none" strike="noStrike" cap="none" dirty="0">
              <a:solidFill>
                <a:srgbClr val="FFFFFF"/>
              </a:solidFill>
              <a:latin typeface="Arial"/>
              <a:ea typeface="Arial"/>
              <a:cs typeface="Arial"/>
              <a:sym typeface="Arial"/>
            </a:endParaRPr>
          </a:p>
        </p:txBody>
      </p:sp>
      <p:sp>
        <p:nvSpPr>
          <p:cNvPr id="1063" name="Google Shape;1063;g12d2696ef3c_0_1560"/>
          <p:cNvSpPr/>
          <p:nvPr/>
        </p:nvSpPr>
        <p:spPr>
          <a:xfrm>
            <a:off x="7669979" y="2885410"/>
            <a:ext cx="1234800" cy="505200"/>
          </a:xfrm>
          <a:prstGeom prst="rightArrow">
            <a:avLst>
              <a:gd name="adj1" fmla="val 50000"/>
              <a:gd name="adj2" fmla="val 50000"/>
            </a:avLst>
          </a:prstGeom>
          <a:solidFill>
            <a:srgbClr val="999999"/>
          </a:solidFill>
          <a:ln w="9525" cap="flat" cmpd="sng">
            <a:solidFill>
              <a:srgbClr val="231F5F"/>
            </a:solidFill>
            <a:prstDash val="solid"/>
            <a:round/>
            <a:headEnd type="none" w="sm" len="sm"/>
            <a:tailEnd type="none" w="sm" len="sm"/>
          </a:ln>
        </p:spPr>
        <p:txBody>
          <a:bodyPr spcFirstLastPara="1" wrap="square" lIns="121900" tIns="121900" rIns="121900" bIns="121900" anchor="t" anchorCtr="0">
            <a:noAutofit/>
          </a:bodyPr>
          <a:lstStyle/>
          <a:p>
            <a:pPr marL="228600" marR="0" lvl="0" indent="-127000" algn="l"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Arial"/>
              <a:ea typeface="Arial"/>
              <a:cs typeface="Arial"/>
              <a:sym typeface="Arial"/>
            </a:endParaRPr>
          </a:p>
        </p:txBody>
      </p:sp>
      <p:sp>
        <p:nvSpPr>
          <p:cNvPr id="1064" name="Google Shape;1064;g12d2696ef3c_0_1560"/>
          <p:cNvSpPr/>
          <p:nvPr/>
        </p:nvSpPr>
        <p:spPr>
          <a:xfrm>
            <a:off x="7669917" y="4899321"/>
            <a:ext cx="1139700" cy="402300"/>
          </a:xfrm>
          <a:prstGeom prst="rightArrow">
            <a:avLst>
              <a:gd name="adj1" fmla="val 50000"/>
              <a:gd name="adj2" fmla="val 50000"/>
            </a:avLst>
          </a:prstGeom>
          <a:solidFill>
            <a:srgbClr val="EEEEEE"/>
          </a:solidFill>
          <a:ln w="9525" cap="flat" cmpd="sng">
            <a:solidFill>
              <a:srgbClr val="231F5F"/>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rgbClr val="0B0080"/>
              </a:solidFill>
              <a:latin typeface="Arial"/>
              <a:ea typeface="Arial"/>
              <a:cs typeface="Arial"/>
              <a:sym typeface="Arial"/>
            </a:endParaRPr>
          </a:p>
        </p:txBody>
      </p:sp>
      <p:sp>
        <p:nvSpPr>
          <p:cNvPr id="1065" name="Google Shape;1065;g12d2696ef3c_0_1560"/>
          <p:cNvSpPr/>
          <p:nvPr/>
        </p:nvSpPr>
        <p:spPr>
          <a:xfrm>
            <a:off x="3264240" y="4332886"/>
            <a:ext cx="4250400" cy="1406700"/>
          </a:xfrm>
          <a:prstGeom prst="can">
            <a:avLst>
              <a:gd name="adj" fmla="val 25000"/>
            </a:avLst>
          </a:prstGeom>
          <a:solidFill>
            <a:srgbClr val="EEEEEE"/>
          </a:solidFill>
          <a:ln w="9525" cap="flat" cmpd="sng">
            <a:solidFill>
              <a:schemeClr val="dk1"/>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1" i="0" u="none" strike="noStrike" cap="none" dirty="0">
                <a:solidFill>
                  <a:srgbClr val="0B0080"/>
                </a:solidFill>
                <a:latin typeface="Arial"/>
                <a:ea typeface="Arial"/>
                <a:cs typeface="Arial"/>
                <a:sym typeface="Arial"/>
              </a:rPr>
              <a:t>Public Tier</a:t>
            </a:r>
            <a:endParaRPr sz="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300" b="1" i="0" u="none" strike="noStrike" cap="none" dirty="0">
                <a:solidFill>
                  <a:srgbClr val="0B0080"/>
                </a:solidFill>
                <a:latin typeface="Arial"/>
                <a:ea typeface="Arial"/>
                <a:cs typeface="Arial"/>
                <a:sym typeface="Arial"/>
              </a:rPr>
              <a:t>(Available Now)</a:t>
            </a:r>
            <a:r>
              <a:rPr lang="en-US" sz="1300" b="1" i="0" u="none" strike="noStrike" cap="none" dirty="0">
                <a:solidFill>
                  <a:srgbClr val="231F5F"/>
                </a:solidFill>
                <a:latin typeface="Arial"/>
                <a:ea typeface="Arial"/>
                <a:cs typeface="Arial"/>
                <a:sym typeface="Arial"/>
              </a:rPr>
              <a:t> </a:t>
            </a:r>
            <a:endParaRPr sz="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300" b="0" i="0" u="none" strike="noStrike" cap="none" dirty="0">
                <a:solidFill>
                  <a:srgbClr val="0B0080"/>
                </a:solidFill>
                <a:latin typeface="Arial"/>
                <a:ea typeface="Arial"/>
                <a:cs typeface="Arial"/>
                <a:sym typeface="Arial"/>
              </a:rPr>
              <a:t>Summary Statistics Aggregate Counts</a:t>
            </a:r>
            <a:endParaRPr sz="600" b="0" i="0" u="none" strike="noStrike" cap="none" dirty="0">
              <a:solidFill>
                <a:srgbClr val="000000"/>
              </a:solidFill>
              <a:latin typeface="Arial"/>
              <a:ea typeface="Arial"/>
              <a:cs typeface="Arial"/>
              <a:sym typeface="Arial"/>
            </a:endParaRPr>
          </a:p>
        </p:txBody>
      </p:sp>
      <p:sp>
        <p:nvSpPr>
          <p:cNvPr id="1066" name="Google Shape;1066;g12d2696ef3c_0_1560"/>
          <p:cNvSpPr/>
          <p:nvPr/>
        </p:nvSpPr>
        <p:spPr>
          <a:xfrm>
            <a:off x="3264240" y="3220380"/>
            <a:ext cx="4250400" cy="1406700"/>
          </a:xfrm>
          <a:prstGeom prst="can">
            <a:avLst>
              <a:gd name="adj" fmla="val 25000"/>
            </a:avLst>
          </a:prstGeom>
          <a:solidFill>
            <a:srgbClr val="201F4B"/>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1" i="0" u="none" strike="noStrike" cap="none" dirty="0">
                <a:solidFill>
                  <a:srgbClr val="FFFFFF"/>
                </a:solidFill>
                <a:latin typeface="Arial"/>
                <a:ea typeface="Arial"/>
                <a:cs typeface="Arial"/>
                <a:sym typeface="Arial"/>
              </a:rPr>
              <a:t>Registered Tier</a:t>
            </a:r>
            <a:endParaRPr sz="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300" b="1" i="0" u="none" strike="noStrike" cap="none" dirty="0">
                <a:solidFill>
                  <a:srgbClr val="FFFFFF"/>
                </a:solidFill>
                <a:latin typeface="Arial"/>
                <a:ea typeface="Arial"/>
                <a:cs typeface="Arial"/>
                <a:sym typeface="Arial"/>
              </a:rPr>
              <a:t>(Available Now)</a:t>
            </a:r>
            <a:endParaRPr sz="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300" b="0" i="0" u="none" strike="noStrike" cap="none" dirty="0">
                <a:solidFill>
                  <a:srgbClr val="FFFFFF"/>
                </a:solidFill>
                <a:latin typeface="Arial"/>
                <a:ea typeface="Arial"/>
                <a:cs typeface="Arial"/>
                <a:sym typeface="Arial"/>
              </a:rPr>
              <a:t>Surveys, EHRs, Physical Measurements, shifted dates</a:t>
            </a:r>
            <a:endParaRPr sz="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300" b="0" i="1" u="none" strike="noStrike" cap="none" dirty="0">
                <a:solidFill>
                  <a:srgbClr val="FFFFFF"/>
                </a:solidFill>
                <a:latin typeface="Arial"/>
                <a:ea typeface="Arial"/>
                <a:cs typeface="Arial"/>
                <a:sym typeface="Arial"/>
              </a:rPr>
              <a:t>Exceeds HIPAA Safe Harbor Standards</a:t>
            </a:r>
            <a:r>
              <a:rPr lang="en-US" sz="1300" b="0" i="0" u="none" strike="noStrike" cap="none" dirty="0">
                <a:solidFill>
                  <a:srgbClr val="FFFFFF"/>
                </a:solidFill>
                <a:latin typeface="Arial"/>
                <a:ea typeface="Arial"/>
                <a:cs typeface="Arial"/>
                <a:sym typeface="Arial"/>
              </a:rPr>
              <a:t> </a:t>
            </a:r>
            <a:endParaRPr sz="600" b="0" i="0" u="none" strike="noStrike" cap="none" dirty="0">
              <a:solidFill>
                <a:srgbClr val="000000"/>
              </a:solidFill>
              <a:latin typeface="Arial"/>
              <a:ea typeface="Arial"/>
              <a:cs typeface="Arial"/>
              <a:sym typeface="Arial"/>
            </a:endParaRPr>
          </a:p>
        </p:txBody>
      </p:sp>
      <p:sp>
        <p:nvSpPr>
          <p:cNvPr id="1067" name="Google Shape;1067;g12d2696ef3c_0_1560"/>
          <p:cNvSpPr/>
          <p:nvPr/>
        </p:nvSpPr>
        <p:spPr>
          <a:xfrm>
            <a:off x="3264240" y="2099345"/>
            <a:ext cx="4250400" cy="1406700"/>
          </a:xfrm>
          <a:prstGeom prst="can">
            <a:avLst>
              <a:gd name="adj" fmla="val 25000"/>
            </a:avLst>
          </a:prstGeom>
          <a:solidFill>
            <a:srgbClr val="999999"/>
          </a:solidFill>
          <a:ln w="9525" cap="flat" cmpd="sng">
            <a:solidFill>
              <a:srgbClr val="FFFFFF"/>
            </a:solidFill>
            <a:prstDash val="solid"/>
            <a:round/>
            <a:headEnd type="none" w="sm" len="sm"/>
            <a:tailEnd type="none" w="sm" len="sm"/>
          </a:ln>
        </p:spPr>
        <p:txBody>
          <a:bodyPr spcFirstLastPara="1" wrap="square" lIns="121875" tIns="121875" rIns="121875" bIns="1218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1" i="0" u="none" strike="noStrike" cap="none" dirty="0">
                <a:solidFill>
                  <a:srgbClr val="FFFFFF"/>
                </a:solidFill>
                <a:latin typeface="Arial"/>
                <a:ea typeface="Arial"/>
                <a:cs typeface="Arial"/>
                <a:sym typeface="Arial"/>
              </a:rPr>
              <a:t>Controlled Tier</a:t>
            </a:r>
            <a:endParaRPr sz="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300" b="1" i="0" u="none" strike="noStrike" cap="none" dirty="0">
                <a:solidFill>
                  <a:srgbClr val="FFFFFF"/>
                </a:solidFill>
                <a:latin typeface="Arial"/>
                <a:ea typeface="Arial"/>
                <a:cs typeface="Arial"/>
                <a:sym typeface="Arial"/>
              </a:rPr>
              <a:t>(Available in the future)</a:t>
            </a:r>
            <a:endParaRPr sz="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300" b="0" i="0" u="sng" strike="noStrike" cap="none" dirty="0">
                <a:solidFill>
                  <a:srgbClr val="FFFFFF"/>
                </a:solidFill>
                <a:latin typeface="Arial"/>
                <a:ea typeface="Arial"/>
                <a:cs typeface="Arial"/>
                <a:sym typeface="Arial"/>
              </a:rPr>
              <a:t>No obvious PII</a:t>
            </a:r>
            <a:r>
              <a:rPr lang="en-US" sz="1300" b="0" i="0" u="none" strike="noStrike" cap="none" dirty="0">
                <a:solidFill>
                  <a:srgbClr val="FFFFFF"/>
                </a:solidFill>
                <a:latin typeface="Arial"/>
                <a:ea typeface="Arial"/>
                <a:cs typeface="Arial"/>
                <a:sym typeface="Arial"/>
              </a:rPr>
              <a:t>. Genomics, real dates, eventually Clinical Narrative data, and more</a:t>
            </a:r>
            <a:endParaRPr sz="600" b="0" i="0" u="none" strike="noStrike" cap="none" dirty="0">
              <a:solidFill>
                <a:srgbClr val="000000"/>
              </a:solidFill>
              <a:latin typeface="Arial"/>
              <a:ea typeface="Arial"/>
              <a:cs typeface="Arial"/>
              <a:sym typeface="Arial"/>
            </a:endParaRPr>
          </a:p>
        </p:txBody>
      </p:sp>
      <p:grpSp>
        <p:nvGrpSpPr>
          <p:cNvPr id="1068" name="Google Shape;1068;g12d2696ef3c_0_1560"/>
          <p:cNvGrpSpPr/>
          <p:nvPr/>
        </p:nvGrpSpPr>
        <p:grpSpPr>
          <a:xfrm>
            <a:off x="8898076" y="4785325"/>
            <a:ext cx="2912665" cy="672632"/>
            <a:chOff x="14421045" y="10659655"/>
            <a:chExt cx="5826496" cy="1345265"/>
          </a:xfrm>
        </p:grpSpPr>
        <p:pic>
          <p:nvPicPr>
            <p:cNvPr id="1069" name="Google Shape;1069;g12d2696ef3c_0_1560"/>
            <p:cNvPicPr preferRelativeResize="0"/>
            <p:nvPr/>
          </p:nvPicPr>
          <p:blipFill rotWithShape="1">
            <a:blip r:embed="rId3">
              <a:alphaModFix/>
            </a:blip>
            <a:srcRect r="75597"/>
            <a:stretch/>
          </p:blipFill>
          <p:spPr>
            <a:xfrm>
              <a:off x="14421045" y="10659655"/>
              <a:ext cx="1212064" cy="1252800"/>
            </a:xfrm>
            <a:prstGeom prst="rect">
              <a:avLst/>
            </a:prstGeom>
            <a:noFill/>
            <a:ln>
              <a:noFill/>
            </a:ln>
          </p:spPr>
        </p:pic>
        <p:sp>
          <p:nvSpPr>
            <p:cNvPr id="1070" name="Google Shape;1070;g12d2696ef3c_0_1560"/>
            <p:cNvSpPr txBox="1"/>
            <p:nvPr/>
          </p:nvSpPr>
          <p:spPr>
            <a:xfrm>
              <a:off x="15431041" y="10752120"/>
              <a:ext cx="4816500" cy="12528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0B0080"/>
                  </a:solidFill>
                  <a:latin typeface="Arial"/>
                  <a:ea typeface="Arial"/>
                  <a:cs typeface="Arial"/>
                  <a:sym typeface="Arial"/>
                </a:rPr>
                <a:t>Data Browser</a:t>
              </a:r>
              <a:endParaRPr sz="2100" b="1" i="0" u="none" strike="noStrike" cap="none" dirty="0">
                <a:solidFill>
                  <a:srgbClr val="0B008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databrowser.researchallofus.org</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(public, no login required)</a:t>
              </a:r>
              <a:endParaRPr sz="1000" b="0" i="0" u="none" strike="noStrike" cap="none" dirty="0">
                <a:solidFill>
                  <a:srgbClr val="000000"/>
                </a:solidFill>
                <a:latin typeface="Arial"/>
                <a:ea typeface="Arial"/>
                <a:cs typeface="Arial"/>
                <a:sym typeface="Arial"/>
              </a:endParaRPr>
            </a:p>
          </p:txBody>
        </p:sp>
      </p:grpSp>
      <p:grpSp>
        <p:nvGrpSpPr>
          <p:cNvPr id="1071" name="Google Shape;1071;g12d2696ef3c_0_1560"/>
          <p:cNvGrpSpPr/>
          <p:nvPr/>
        </p:nvGrpSpPr>
        <p:grpSpPr>
          <a:xfrm>
            <a:off x="8951830" y="2965349"/>
            <a:ext cx="3090361" cy="956700"/>
            <a:chOff x="14395217" y="7019702"/>
            <a:chExt cx="6181958" cy="1913400"/>
          </a:xfrm>
        </p:grpSpPr>
        <p:pic>
          <p:nvPicPr>
            <p:cNvPr id="1072" name="Google Shape;1072;g12d2696ef3c_0_1560"/>
            <p:cNvPicPr preferRelativeResize="0"/>
            <p:nvPr/>
          </p:nvPicPr>
          <p:blipFill rotWithShape="1">
            <a:blip r:embed="rId4">
              <a:alphaModFix/>
            </a:blip>
            <a:srcRect l="23979" t="8975" r="26105" b="51832"/>
            <a:stretch/>
          </p:blipFill>
          <p:spPr>
            <a:xfrm>
              <a:off x="14395217" y="7019702"/>
              <a:ext cx="1908000" cy="1891200"/>
            </a:xfrm>
            <a:prstGeom prst="ellipse">
              <a:avLst/>
            </a:prstGeom>
            <a:noFill/>
            <a:ln>
              <a:noFill/>
            </a:ln>
          </p:spPr>
        </p:pic>
        <p:sp>
          <p:nvSpPr>
            <p:cNvPr id="1073" name="Google Shape;1073;g12d2696ef3c_0_1560"/>
            <p:cNvSpPr txBox="1"/>
            <p:nvPr/>
          </p:nvSpPr>
          <p:spPr>
            <a:xfrm>
              <a:off x="16334275" y="7019702"/>
              <a:ext cx="4242900" cy="19134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0B0080"/>
                  </a:solidFill>
                  <a:latin typeface="Arial"/>
                  <a:ea typeface="Arial"/>
                  <a:cs typeface="Arial"/>
                  <a:sym typeface="Arial"/>
                </a:rPr>
                <a:t>Researcher Workbench</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ResearchAllofUs.org/Apply/</a:t>
              </a:r>
              <a:endParaRPr sz="1000" b="0" i="0" u="none" strike="noStrike" cap="none" dirty="0">
                <a:solidFill>
                  <a:srgbClr val="000000"/>
                </a:solidFill>
                <a:latin typeface="Arial"/>
                <a:ea typeface="Arial"/>
                <a:cs typeface="Arial"/>
                <a:sym typeface="Arial"/>
              </a:endParaRPr>
            </a:p>
          </p:txBody>
        </p:sp>
      </p:grpSp>
      <p:sp>
        <p:nvSpPr>
          <p:cNvPr id="1077" name="Google Shape;1077;g12d2696ef3c_0_1560"/>
          <p:cNvSpPr txBox="1"/>
          <p:nvPr/>
        </p:nvSpPr>
        <p:spPr>
          <a:xfrm>
            <a:off x="1448026" y="2191838"/>
            <a:ext cx="1660800" cy="781800"/>
          </a:xfrm>
          <a:prstGeom prst="rect">
            <a:avLst/>
          </a:prstGeom>
          <a:noFill/>
          <a:ln>
            <a:noFill/>
          </a:ln>
        </p:spPr>
        <p:txBody>
          <a:bodyPr spcFirstLastPara="1" wrap="square" lIns="121875" tIns="121875" rIns="121875" bIns="12187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Data Curation</a:t>
            </a:r>
            <a:endParaRPr sz="2000" b="1" i="0" u="none" strike="noStrike" cap="none" dirty="0">
              <a:solidFill>
                <a:schemeClr val="dk1"/>
              </a:solidFill>
              <a:latin typeface="Arial"/>
              <a:ea typeface="Arial"/>
              <a:cs typeface="Arial"/>
              <a:sym typeface="Arial"/>
            </a:endParaRPr>
          </a:p>
        </p:txBody>
      </p:sp>
      <p:sp>
        <p:nvSpPr>
          <p:cNvPr id="1078" name="Google Shape;1078;g12d2696ef3c_0_1560"/>
          <p:cNvSpPr/>
          <p:nvPr/>
        </p:nvSpPr>
        <p:spPr>
          <a:xfrm>
            <a:off x="160994" y="2854760"/>
            <a:ext cx="1557000" cy="1112700"/>
          </a:xfrm>
          <a:prstGeom prst="can">
            <a:avLst>
              <a:gd name="adj" fmla="val 25000"/>
            </a:avLst>
          </a:prstGeom>
          <a:solidFill>
            <a:srgbClr val="5EAEE0">
              <a:alpha val="44710"/>
            </a:srgbClr>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chemeClr val="dk1"/>
                </a:solidFill>
                <a:latin typeface="Arial"/>
                <a:ea typeface="Arial"/>
                <a:cs typeface="Arial"/>
                <a:sym typeface="Arial"/>
              </a:rPr>
              <a:t>Raw Data Repository</a:t>
            </a:r>
            <a:endParaRPr sz="1800" b="1" i="0" u="none" strike="noStrike" cap="none" dirty="0">
              <a:solidFill>
                <a:schemeClr val="dk1"/>
              </a:solidFill>
              <a:latin typeface="Arial"/>
              <a:ea typeface="Arial"/>
              <a:cs typeface="Arial"/>
              <a:sym typeface="Arial"/>
            </a:endParaRPr>
          </a:p>
        </p:txBody>
      </p:sp>
      <p:sp>
        <p:nvSpPr>
          <p:cNvPr id="1079" name="Google Shape;1079;g12d2696ef3c_0_1560"/>
          <p:cNvSpPr txBox="1"/>
          <p:nvPr/>
        </p:nvSpPr>
        <p:spPr>
          <a:xfrm>
            <a:off x="1411205" y="3874867"/>
            <a:ext cx="1557000" cy="1074000"/>
          </a:xfrm>
          <a:prstGeom prst="rect">
            <a:avLst/>
          </a:prstGeom>
          <a:noFill/>
          <a:ln>
            <a:noFill/>
          </a:ln>
        </p:spPr>
        <p:txBody>
          <a:bodyPr spcFirstLastPara="1" wrap="square" lIns="121875" tIns="121875" rIns="121875" bIns="12187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dirty="0">
                <a:solidFill>
                  <a:schemeClr val="dk1"/>
                </a:solidFill>
                <a:latin typeface="Arial"/>
                <a:ea typeface="Arial"/>
                <a:cs typeface="Arial"/>
                <a:sym typeface="Arial"/>
              </a:rPr>
              <a:t>Data</a:t>
            </a:r>
            <a:br>
              <a:rPr lang="en-US" sz="1300" b="0" i="0" u="none" strike="noStrike" cap="none" dirty="0">
                <a:solidFill>
                  <a:schemeClr val="dk1"/>
                </a:solidFill>
                <a:latin typeface="Arial"/>
                <a:ea typeface="Arial"/>
                <a:cs typeface="Arial"/>
                <a:sym typeface="Arial"/>
              </a:rPr>
            </a:br>
            <a:r>
              <a:rPr lang="en-US" sz="1300" b="0" i="0" u="none" strike="noStrike" cap="none" dirty="0">
                <a:solidFill>
                  <a:schemeClr val="dk1"/>
                </a:solidFill>
                <a:latin typeface="Arial"/>
                <a:ea typeface="Arial"/>
                <a:cs typeface="Arial"/>
                <a:sym typeface="Arial"/>
              </a:rPr>
              <a:t>Harmonization</a:t>
            </a:r>
            <a:endParaRPr sz="13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dirty="0">
                <a:solidFill>
                  <a:schemeClr val="dk1"/>
                </a:solidFill>
                <a:latin typeface="Arial"/>
                <a:ea typeface="Arial"/>
                <a:cs typeface="Arial"/>
                <a:sym typeface="Arial"/>
              </a:rPr>
              <a:t>Privacy Methodology </a:t>
            </a:r>
            <a:endParaRPr sz="13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dirty="0">
                <a:solidFill>
                  <a:schemeClr val="dk1"/>
                </a:solidFill>
                <a:latin typeface="Arial"/>
                <a:ea typeface="Arial"/>
                <a:cs typeface="Arial"/>
                <a:sym typeface="Arial"/>
              </a:rPr>
              <a:t>QA/CC </a:t>
            </a:r>
            <a:endParaRPr sz="1300" b="0" i="0" u="none" strike="noStrike" cap="none" dirty="0">
              <a:solidFill>
                <a:schemeClr val="dk1"/>
              </a:solidFill>
              <a:latin typeface="Arial"/>
              <a:ea typeface="Arial"/>
              <a:cs typeface="Arial"/>
              <a:sym typeface="Arial"/>
            </a:endParaRPr>
          </a:p>
        </p:txBody>
      </p:sp>
      <p:sp>
        <p:nvSpPr>
          <p:cNvPr id="1080" name="Google Shape;1080;g12d2696ef3c_0_1560"/>
          <p:cNvSpPr/>
          <p:nvPr/>
        </p:nvSpPr>
        <p:spPr>
          <a:xfrm>
            <a:off x="1803440" y="3209955"/>
            <a:ext cx="882000" cy="402300"/>
          </a:xfrm>
          <a:prstGeom prst="rightArrow">
            <a:avLst>
              <a:gd name="adj1" fmla="val 50000"/>
              <a:gd name="adj2" fmla="val 50000"/>
            </a:avLst>
          </a:prstGeom>
          <a:solidFill>
            <a:srgbClr val="A5A5A5"/>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7" name="Google Shape;1189;g12d2696ef3c_0_1664">
            <a:extLst>
              <a:ext uri="{FF2B5EF4-FFF2-40B4-BE49-F238E27FC236}">
                <a16:creationId xmlns:a16="http://schemas.microsoft.com/office/drawing/2014/main" id="{08AA1E82-3E11-42B3-A85A-03ED4E276574}"/>
              </a:ext>
            </a:extLst>
          </p:cNvPr>
          <p:cNvSpPr txBox="1"/>
          <p:nvPr/>
        </p:nvSpPr>
        <p:spPr>
          <a:xfrm>
            <a:off x="9201031" y="3859152"/>
            <a:ext cx="3466727" cy="32599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600"/>
              </a:spcBef>
              <a:spcAft>
                <a:spcPts val="0"/>
              </a:spcAft>
              <a:buClr>
                <a:srgbClr val="000000"/>
              </a:buClr>
              <a:buSzPts val="1400"/>
              <a:buFont typeface="Arial"/>
              <a:buNone/>
            </a:pPr>
            <a:r>
              <a:rPr lang="en-US" sz="1200" b="1" i="0" u="none" strike="noStrike" cap="none" dirty="0">
                <a:solidFill>
                  <a:srgbClr val="FF0000"/>
                </a:solidFill>
                <a:latin typeface="Arial"/>
                <a:ea typeface="Arial"/>
                <a:cs typeface="Arial"/>
                <a:sym typeface="Arial"/>
              </a:rPr>
              <a:t>Launched on March 17, 2022</a:t>
            </a:r>
            <a:endParaRPr sz="1200" b="0" i="0" u="none" strike="noStrike" cap="none" dirty="0">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g12d2696ef3c_0_1550"/>
          <p:cNvSpPr txBox="1">
            <a:spLocks noGrp="1"/>
          </p:cNvSpPr>
          <p:nvPr>
            <p:ph type="title"/>
          </p:nvPr>
        </p:nvSpPr>
        <p:spPr>
          <a:xfrm>
            <a:off x="465872" y="202019"/>
            <a:ext cx="11262600" cy="734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Balancing Competing Priorities</a:t>
            </a:r>
            <a:endParaRPr dirty="0"/>
          </a:p>
        </p:txBody>
      </p:sp>
      <p:pic>
        <p:nvPicPr>
          <p:cNvPr id="1049" name="Google Shape;1049;g12d2696ef3c_0_1550"/>
          <p:cNvPicPr preferRelativeResize="0"/>
          <p:nvPr/>
        </p:nvPicPr>
        <p:blipFill rotWithShape="1">
          <a:blip r:embed="rId3">
            <a:alphaModFix/>
          </a:blip>
          <a:srcRect/>
          <a:stretch/>
        </p:blipFill>
        <p:spPr>
          <a:xfrm>
            <a:off x="1761800" y="1443800"/>
            <a:ext cx="8177701" cy="5167767"/>
          </a:xfrm>
          <a:prstGeom prst="rect">
            <a:avLst/>
          </a:prstGeom>
          <a:noFill/>
          <a:ln>
            <a:noFill/>
          </a:ln>
        </p:spPr>
      </p:pic>
      <p:sp>
        <p:nvSpPr>
          <p:cNvPr id="1050" name="Google Shape;1050;g12d2696ef3c_0_1550"/>
          <p:cNvSpPr txBox="1"/>
          <p:nvPr/>
        </p:nvSpPr>
        <p:spPr>
          <a:xfrm>
            <a:off x="2079903" y="1657388"/>
            <a:ext cx="2148000" cy="8004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Scientific </a:t>
            </a:r>
            <a:endParaRPr sz="1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Utility</a:t>
            </a:r>
            <a:endParaRPr sz="1800" b="1" i="0" u="none" strike="noStrike" cap="none" dirty="0">
              <a:solidFill>
                <a:srgbClr val="000000"/>
              </a:solidFill>
              <a:latin typeface="Arial"/>
              <a:ea typeface="Arial"/>
              <a:cs typeface="Arial"/>
              <a:sym typeface="Arial"/>
            </a:endParaRPr>
          </a:p>
        </p:txBody>
      </p:sp>
      <p:sp>
        <p:nvSpPr>
          <p:cNvPr id="1051" name="Google Shape;1051;g12d2696ef3c_0_1550"/>
          <p:cNvSpPr txBox="1"/>
          <p:nvPr/>
        </p:nvSpPr>
        <p:spPr>
          <a:xfrm>
            <a:off x="7306424" y="1657392"/>
            <a:ext cx="2148000" cy="8004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Security &amp; Privacy</a:t>
            </a:r>
            <a:endParaRPr sz="1800" b="1" i="0" u="none" strike="noStrike" cap="none" dirty="0">
              <a:solidFill>
                <a:srgbClr val="000000"/>
              </a:solidFill>
              <a:latin typeface="Arial"/>
              <a:ea typeface="Arial"/>
              <a:cs typeface="Arial"/>
              <a:sym typeface="Arial"/>
            </a:endParaRPr>
          </a:p>
        </p:txBody>
      </p:sp>
      <p:sp>
        <p:nvSpPr>
          <p:cNvPr id="1052" name="Google Shape;1052;g12d2696ef3c_0_1550"/>
          <p:cNvSpPr txBox="1"/>
          <p:nvPr/>
        </p:nvSpPr>
        <p:spPr>
          <a:xfrm>
            <a:off x="4679524" y="5976083"/>
            <a:ext cx="2148000" cy="8004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980000"/>
                </a:solidFill>
                <a:latin typeface="Arial"/>
                <a:ea typeface="Arial"/>
                <a:cs typeface="Arial"/>
                <a:sym typeface="Arial"/>
              </a:rPr>
              <a:t>Equitable </a:t>
            </a:r>
            <a:endParaRPr sz="1800" b="1" i="0" u="none" strike="noStrike" cap="none" dirty="0">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980000"/>
                </a:solidFill>
                <a:latin typeface="Arial"/>
                <a:ea typeface="Arial"/>
                <a:cs typeface="Arial"/>
                <a:sym typeface="Arial"/>
              </a:rPr>
              <a:t>Access</a:t>
            </a:r>
            <a:endParaRPr sz="1800" b="1" i="0" u="none" strike="noStrike" cap="none" dirty="0">
              <a:solidFill>
                <a:srgbClr val="980000"/>
              </a:solidFill>
              <a:latin typeface="Arial"/>
              <a:ea typeface="Arial"/>
              <a:cs typeface="Arial"/>
              <a:sym typeface="Arial"/>
            </a:endParaRPr>
          </a:p>
        </p:txBody>
      </p:sp>
      <p:sp>
        <p:nvSpPr>
          <p:cNvPr id="1053" name="Google Shape;1053;g12d2696ef3c_0_1550"/>
          <p:cNvSpPr txBox="1"/>
          <p:nvPr/>
        </p:nvSpPr>
        <p:spPr>
          <a:xfrm>
            <a:off x="7518201" y="5024762"/>
            <a:ext cx="2421300" cy="11697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solidFill>
                  <a:schemeClr val="tx1"/>
                </a:solidFill>
              </a:rPr>
              <a:t>Diverse Research Institutions </a:t>
            </a:r>
            <a:endParaRPr sz="1200" u="none" strike="noStrike" cap="none" dirty="0">
              <a:solidFill>
                <a:schemeClr val="tx1"/>
              </a:solidFill>
            </a:endParaRPr>
          </a:p>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solidFill>
                  <a:schemeClr val="tx1"/>
                </a:solidFill>
              </a:rPr>
              <a:t>Citizen Scientists</a:t>
            </a:r>
            <a:endParaRPr sz="1200" u="none" strike="noStrike" cap="none" dirty="0">
              <a:solidFill>
                <a:schemeClr val="tx1"/>
              </a:solidFill>
            </a:endParaRPr>
          </a:p>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solidFill>
                  <a:schemeClr val="tx1"/>
                </a:solidFill>
              </a:rPr>
              <a:t>Educators</a:t>
            </a:r>
            <a:endParaRPr sz="1200" u="none" strike="noStrike" cap="none" dirty="0">
              <a:solidFill>
                <a:schemeClr val="tx1"/>
              </a:solidFill>
            </a:endParaRPr>
          </a:p>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solidFill>
                  <a:schemeClr val="tx1"/>
                </a:solidFill>
              </a:rPr>
              <a:t>Commercial Organizations</a:t>
            </a:r>
            <a:endParaRPr sz="1200" u="none" strike="noStrike" cap="none" dirty="0">
              <a:solidFill>
                <a:schemeClr val="tx1"/>
              </a:solidFill>
            </a:endParaRPr>
          </a:p>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solidFill>
                  <a:schemeClr val="tx1"/>
                </a:solidFill>
              </a:rPr>
              <a:t>International Scientists</a:t>
            </a:r>
            <a:endParaRPr sz="1200" u="none" strike="noStrike" cap="none" dirty="0">
              <a:solidFill>
                <a:schemeClr val="tx1"/>
              </a:solidFill>
            </a:endParaRPr>
          </a:p>
        </p:txBody>
      </p:sp>
      <p:sp>
        <p:nvSpPr>
          <p:cNvPr id="9" name="Google Shape;1053;g12d2696ef3c_0_1550">
            <a:extLst>
              <a:ext uri="{FF2B5EF4-FFF2-40B4-BE49-F238E27FC236}">
                <a16:creationId xmlns:a16="http://schemas.microsoft.com/office/drawing/2014/main" id="{A569AC7E-3BC8-4DFC-953E-A8BF52288287}"/>
              </a:ext>
            </a:extLst>
          </p:cNvPr>
          <p:cNvSpPr txBox="1"/>
          <p:nvPr/>
        </p:nvSpPr>
        <p:spPr>
          <a:xfrm>
            <a:off x="9772527" y="2418561"/>
            <a:ext cx="1663051" cy="1723508"/>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solidFill>
                  <a:schemeClr val="tx1"/>
                </a:solidFill>
              </a:rPr>
              <a:t>Minimize disclosure risk and re-identification</a:t>
            </a:r>
          </a:p>
          <a:p>
            <a:pPr marL="0" marR="0" lvl="0" indent="0" algn="l" rtl="0">
              <a:lnSpc>
                <a:spcPct val="100000"/>
              </a:lnSpc>
              <a:spcBef>
                <a:spcPts val="0"/>
              </a:spcBef>
              <a:spcAft>
                <a:spcPts val="0"/>
              </a:spcAft>
              <a:buClr>
                <a:srgbClr val="000000"/>
              </a:buClr>
              <a:buSzPts val="1800"/>
              <a:buFont typeface="Arial"/>
              <a:buNone/>
            </a:pPr>
            <a:endParaRPr lang="en-US" sz="1200" dirty="0">
              <a:solidFill>
                <a:schemeClr val="tx1"/>
              </a:solidFill>
            </a:endParaRPr>
          </a:p>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solidFill>
                  <a:schemeClr val="tx1"/>
                </a:solidFill>
              </a:rPr>
              <a:t>Protect data and systems while enhancing use of data</a:t>
            </a:r>
            <a:endParaRPr sz="1200" u="none" strike="noStrike" cap="none" dirty="0">
              <a:solidFill>
                <a:schemeClr val="tx1"/>
              </a:solidFill>
            </a:endParaRPr>
          </a:p>
        </p:txBody>
      </p:sp>
      <p:sp>
        <p:nvSpPr>
          <p:cNvPr id="10" name="Google Shape;1053;g12d2696ef3c_0_1550">
            <a:extLst>
              <a:ext uri="{FF2B5EF4-FFF2-40B4-BE49-F238E27FC236}">
                <a16:creationId xmlns:a16="http://schemas.microsoft.com/office/drawing/2014/main" id="{5B760C24-E6A1-49A2-AB18-AF2D3D42DC5D}"/>
              </a:ext>
            </a:extLst>
          </p:cNvPr>
          <p:cNvSpPr txBox="1"/>
          <p:nvPr/>
        </p:nvSpPr>
        <p:spPr>
          <a:xfrm>
            <a:off x="416852" y="2492039"/>
            <a:ext cx="1663051" cy="116951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solidFill>
                  <a:schemeClr val="tx1"/>
                </a:solidFill>
              </a:rPr>
              <a:t>Acquire and share data that address important scientific questions and discovery</a:t>
            </a:r>
            <a:endParaRPr sz="1200" u="none" strike="noStrike" cap="none"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A2E0-DAE0-4AF7-A759-5EEFDF4E5968}"/>
              </a:ext>
            </a:extLst>
          </p:cNvPr>
          <p:cNvSpPr>
            <a:spLocks noGrp="1"/>
          </p:cNvSpPr>
          <p:nvPr>
            <p:ph type="title"/>
          </p:nvPr>
        </p:nvSpPr>
        <p:spPr/>
        <p:txBody>
          <a:bodyPr/>
          <a:lstStyle/>
          <a:p>
            <a:r>
              <a:rPr lang="en-US" dirty="0"/>
              <a:t>5-Year Objectives – 2022 through 2026</a:t>
            </a:r>
          </a:p>
        </p:txBody>
      </p:sp>
      <p:sp>
        <p:nvSpPr>
          <p:cNvPr id="3" name="Text Placeholder 2">
            <a:extLst>
              <a:ext uri="{FF2B5EF4-FFF2-40B4-BE49-F238E27FC236}">
                <a16:creationId xmlns:a16="http://schemas.microsoft.com/office/drawing/2014/main" id="{AB04D059-7C3D-414C-A1FD-F4BD4CEF8B06}"/>
              </a:ext>
            </a:extLst>
          </p:cNvPr>
          <p:cNvSpPr>
            <a:spLocks noGrp="1"/>
          </p:cNvSpPr>
          <p:nvPr>
            <p:ph type="body" idx="1"/>
          </p:nvPr>
        </p:nvSpPr>
        <p:spPr>
          <a:xfrm>
            <a:off x="234953" y="1444726"/>
            <a:ext cx="6824608" cy="4503900"/>
          </a:xfrm>
        </p:spPr>
        <p:txBody>
          <a:bodyPr/>
          <a:lstStyle/>
          <a:p>
            <a:pPr marL="228600" indent="0"/>
            <a:r>
              <a:rPr lang="en-US" sz="1800" b="1" dirty="0"/>
              <a:t>Goal 1 Enrollment and Retention</a:t>
            </a:r>
            <a:r>
              <a:rPr lang="en-US" sz="1800" dirty="0"/>
              <a:t>: focus on total enrollment, engagement, UBR enrollment, and pediatrics development</a:t>
            </a:r>
          </a:p>
          <a:p>
            <a:pPr marL="228600" indent="0"/>
            <a:endParaRPr lang="en-US" sz="1800" dirty="0"/>
          </a:p>
          <a:p>
            <a:pPr marL="228600" indent="0"/>
            <a:r>
              <a:rPr lang="en-US" sz="1800" b="1" dirty="0"/>
              <a:t>Goal 2 Data available to researchers</a:t>
            </a:r>
            <a:r>
              <a:rPr lang="en-US" sz="1800" dirty="0"/>
              <a:t>: develop scientific and data roadmaps, release data, close the EHR data gap, conceptualize controlled tier+, and data quality and governance</a:t>
            </a:r>
          </a:p>
          <a:p>
            <a:pPr marL="228600" indent="0"/>
            <a:endParaRPr lang="en-US" sz="1800" dirty="0"/>
          </a:p>
          <a:p>
            <a:pPr marL="228600" indent="0"/>
            <a:r>
              <a:rPr lang="en-US" sz="1800" b="1" dirty="0"/>
              <a:t>Goal 3 Ancillary Studies</a:t>
            </a:r>
            <a:r>
              <a:rPr lang="en-US" sz="1800" dirty="0"/>
              <a:t>: implement ancillary studies (e.g., NPH, environmental), develop pipeline</a:t>
            </a:r>
          </a:p>
          <a:p>
            <a:pPr marL="228600" indent="0"/>
            <a:endParaRPr lang="en-US" sz="1800" dirty="0"/>
          </a:p>
          <a:p>
            <a:pPr marL="228600" indent="0"/>
            <a:r>
              <a:rPr lang="en-US" sz="1800" b="1" dirty="0"/>
              <a:t>Goal 4 Researcher Access and Impact</a:t>
            </a:r>
            <a:r>
              <a:rPr lang="en-US" sz="1800" dirty="0"/>
              <a:t>: increase total / active researchers, institutions, expand access</a:t>
            </a:r>
          </a:p>
          <a:p>
            <a:pPr marL="228600" indent="0"/>
            <a:endParaRPr lang="en-US" sz="1800" dirty="0"/>
          </a:p>
          <a:p>
            <a:pPr marL="228600" indent="0"/>
            <a:r>
              <a:rPr lang="en-US" sz="1800" b="1" dirty="0"/>
              <a:t>Goal 5 Participant Return of Value</a:t>
            </a:r>
            <a:r>
              <a:rPr lang="en-US" sz="1800" dirty="0"/>
              <a:t>: operationalize value, deliver genetic results, tailor communications</a:t>
            </a:r>
          </a:p>
          <a:p>
            <a:pPr marL="228600" indent="0"/>
            <a:endParaRPr lang="en-US" sz="1400" dirty="0"/>
          </a:p>
        </p:txBody>
      </p:sp>
      <p:sp>
        <p:nvSpPr>
          <p:cNvPr id="4" name="TextBox 3">
            <a:extLst>
              <a:ext uri="{FF2B5EF4-FFF2-40B4-BE49-F238E27FC236}">
                <a16:creationId xmlns:a16="http://schemas.microsoft.com/office/drawing/2014/main" id="{1652944E-801B-4C49-A91F-421F62E4B792}"/>
              </a:ext>
            </a:extLst>
          </p:cNvPr>
          <p:cNvSpPr txBox="1"/>
          <p:nvPr/>
        </p:nvSpPr>
        <p:spPr>
          <a:xfrm>
            <a:off x="7669515" y="3111404"/>
            <a:ext cx="4386272" cy="1815882"/>
          </a:xfrm>
          <a:prstGeom prst="rect">
            <a:avLst/>
          </a:prstGeom>
          <a:noFill/>
        </p:spPr>
        <p:txBody>
          <a:bodyPr wrap="square" rtlCol="0">
            <a:spAutoFit/>
          </a:bodyPr>
          <a:lstStyle/>
          <a:p>
            <a:r>
              <a:rPr lang="en-US" b="1" dirty="0"/>
              <a:t>Key performance indicator</a:t>
            </a:r>
          </a:p>
          <a:p>
            <a:endParaRPr lang="en-US" dirty="0"/>
          </a:p>
          <a:p>
            <a:r>
              <a:rPr lang="en-US" dirty="0"/>
              <a:t>Enrolling 1 million persons as </a:t>
            </a:r>
            <a:r>
              <a:rPr lang="en-US" b="1" u="sng" dirty="0"/>
              <a:t>“core participants”:</a:t>
            </a:r>
          </a:p>
          <a:p>
            <a:endParaRPr lang="en-US" dirty="0"/>
          </a:p>
          <a:p>
            <a:pPr marL="285750" indent="-285750">
              <a:buFont typeface="Arial" panose="020B0604020202020204" pitchFamily="34" charset="0"/>
              <a:buChar char="•"/>
            </a:pPr>
            <a:r>
              <a:rPr lang="en-US" dirty="0"/>
              <a:t>Respond to survey modules 1 – 3</a:t>
            </a:r>
          </a:p>
          <a:p>
            <a:pPr marL="285750" indent="-285750">
              <a:buFont typeface="Arial" panose="020B0604020202020204" pitchFamily="34" charset="0"/>
              <a:buChar char="•"/>
            </a:pPr>
            <a:r>
              <a:rPr lang="en-US" dirty="0"/>
              <a:t>Donate at least one biospecimen</a:t>
            </a:r>
          </a:p>
          <a:p>
            <a:pPr marL="285750" indent="-285750">
              <a:buFont typeface="Arial" panose="020B0604020202020204" pitchFamily="34" charset="0"/>
              <a:buChar char="•"/>
            </a:pPr>
            <a:r>
              <a:rPr lang="en-US" dirty="0"/>
              <a:t>Provide physical measurements</a:t>
            </a:r>
          </a:p>
          <a:p>
            <a:pPr marL="285750" indent="-285750">
              <a:buFont typeface="Arial" panose="020B0604020202020204" pitchFamily="34" charset="0"/>
              <a:buChar char="•"/>
            </a:pPr>
            <a:r>
              <a:rPr lang="en-US" dirty="0"/>
              <a:t>Participant agrees to </a:t>
            </a:r>
            <a:r>
              <a:rPr lang="en-US" b="1" i="1" u="sng" dirty="0"/>
              <a:t>share EHR data</a:t>
            </a:r>
          </a:p>
        </p:txBody>
      </p:sp>
      <p:sp>
        <p:nvSpPr>
          <p:cNvPr id="23" name="Rectangle: Rounded Corners 22">
            <a:extLst>
              <a:ext uri="{FF2B5EF4-FFF2-40B4-BE49-F238E27FC236}">
                <a16:creationId xmlns:a16="http://schemas.microsoft.com/office/drawing/2014/main" id="{C4F3E49F-F0CF-4B7A-9E60-BAF65A77F13F}"/>
              </a:ext>
            </a:extLst>
          </p:cNvPr>
          <p:cNvSpPr/>
          <p:nvPr/>
        </p:nvSpPr>
        <p:spPr>
          <a:xfrm>
            <a:off x="3470787" y="2680581"/>
            <a:ext cx="2448231" cy="328091"/>
          </a:xfrm>
          <a:prstGeom prst="roundRect">
            <a:avLst/>
          </a:prstGeom>
          <a:solidFill>
            <a:srgbClr val="00B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527428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ection_01 (yellow)">
  <a:themeElements>
    <a:clrScheme name="All of Us 082516">
      <a:dk1>
        <a:srgbClr val="262261"/>
      </a:dk1>
      <a:lt1>
        <a:srgbClr val="FFFFFF"/>
      </a:lt1>
      <a:dk2>
        <a:srgbClr val="3E8EDE"/>
      </a:dk2>
      <a:lt2>
        <a:srgbClr val="F1F2F2"/>
      </a:lt2>
      <a:accent1>
        <a:srgbClr val="262261"/>
      </a:accent1>
      <a:accent2>
        <a:srgbClr val="3E8EDE"/>
      </a:accent2>
      <a:accent3>
        <a:srgbClr val="BFBFBF"/>
      </a:accent3>
      <a:accent4>
        <a:srgbClr val="ED2024"/>
      </a:accent4>
      <a:accent5>
        <a:srgbClr val="919191"/>
      </a:accent5>
      <a:accent6>
        <a:srgbClr val="441114"/>
      </a:accent6>
      <a:hlink>
        <a:srgbClr val="262261"/>
      </a:hlink>
      <a:folHlink>
        <a:srgbClr val="4411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ection 03 (orange)">
  <a:themeElements>
    <a:clrScheme name="All of Us 082516">
      <a:dk1>
        <a:srgbClr val="262261"/>
      </a:dk1>
      <a:lt1>
        <a:srgbClr val="FFFFFF"/>
      </a:lt1>
      <a:dk2>
        <a:srgbClr val="3E8EDE"/>
      </a:dk2>
      <a:lt2>
        <a:srgbClr val="F1F2F2"/>
      </a:lt2>
      <a:accent1>
        <a:srgbClr val="262261"/>
      </a:accent1>
      <a:accent2>
        <a:srgbClr val="3E8EDE"/>
      </a:accent2>
      <a:accent3>
        <a:srgbClr val="BFBFBF"/>
      </a:accent3>
      <a:accent4>
        <a:srgbClr val="ED2024"/>
      </a:accent4>
      <a:accent5>
        <a:srgbClr val="919191"/>
      </a:accent5>
      <a:accent6>
        <a:srgbClr val="441114"/>
      </a:accent6>
      <a:hlink>
        <a:srgbClr val="262261"/>
      </a:hlink>
      <a:folHlink>
        <a:srgbClr val="4411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8428</TotalTime>
  <Words>2699</Words>
  <Application>Microsoft Office PowerPoint</Application>
  <PresentationFormat>Widescreen</PresentationFormat>
  <Paragraphs>520</Paragraphs>
  <Slides>35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35</vt:i4>
      </vt:variant>
    </vt:vector>
  </HeadingPairs>
  <TitlesOfParts>
    <vt:vector size="42" baseType="lpstr">
      <vt:lpstr>AppleSymbols</vt:lpstr>
      <vt:lpstr>Calibri</vt:lpstr>
      <vt:lpstr>Arial</vt:lpstr>
      <vt:lpstr>Noto Sans Symbols</vt:lpstr>
      <vt:lpstr>Simple Light</vt:lpstr>
      <vt:lpstr>1_Section_01 (yellow)</vt:lpstr>
      <vt:lpstr>3_Section 03 (orange)</vt:lpstr>
      <vt:lpstr>PowerPoint Presentation</vt:lpstr>
      <vt:lpstr>All of Us Research Program Mission</vt:lpstr>
      <vt:lpstr>Participant enrollment in all 50 states</vt:lpstr>
      <vt:lpstr>Status of the All of Us Research Program (as of May 23, 2022) </vt:lpstr>
      <vt:lpstr>Status of the All of Us Research Program (as of May 23, 2022) </vt:lpstr>
      <vt:lpstr>Data on the Researcher Workbench is Diverse and Longitudinal</vt:lpstr>
      <vt:lpstr>Researcher Data Access</vt:lpstr>
      <vt:lpstr>Balancing Competing Priorities</vt:lpstr>
      <vt:lpstr>5-Year Objectives – 2022 through 2026</vt:lpstr>
      <vt:lpstr>Conceptually, what is generating gaps in EHR data?</vt:lpstr>
      <vt:lpstr>Care fragmentation</vt:lpstr>
      <vt:lpstr>And, </vt:lpstr>
      <vt:lpstr> How can we address data gaps in All of Us?</vt:lpstr>
      <vt:lpstr>All of Us EHR data over time</vt:lpstr>
      <vt:lpstr>All of Us EHR data characterization by age group, education, and income</vt:lpstr>
      <vt:lpstr>All of Us EHR data characterization by domain and organization type</vt:lpstr>
      <vt:lpstr>All of Us EHR data characterization by domain and race</vt:lpstr>
      <vt:lpstr>Moreover, we have begun to compare All of Us EHR data and claims data</vt:lpstr>
      <vt:lpstr>Summarizing EHR data characterization</vt:lpstr>
      <vt:lpstr>Examples of some linkages of interest</vt:lpstr>
      <vt:lpstr> Conceptual flow of a new data linkage</vt:lpstr>
      <vt:lpstr>Linkage Example - Mortality Data</vt:lpstr>
      <vt:lpstr>Participant mediated EHR data linkages</vt:lpstr>
      <vt:lpstr>Direct FHIR “Right of Access” Linkage</vt:lpstr>
      <vt:lpstr>Apple Health Clinical Records</vt:lpstr>
      <vt:lpstr>FHIR and Apple Health EHR Connections, 6/6/2022</vt:lpstr>
      <vt:lpstr>Exploration of future pathway to fill in EHR gaps</vt:lpstr>
      <vt:lpstr>HIPAA Authorization to Share electronic protected health information</vt:lpstr>
      <vt:lpstr>Cohort matching provides some clues</vt:lpstr>
      <vt:lpstr>The Challenge</vt:lpstr>
      <vt:lpstr>Matching using privacy preserving record linkages (PPRL)</vt:lpstr>
      <vt:lpstr>Evidence that AoU participants can be located in an HIN</vt:lpstr>
      <vt:lpstr>Key Lessons Learned</vt:lpstr>
      <vt:lpstr>Future questions to address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Berman, Lew (NIH/OD) [E]</dc:creator>
  <cp:lastModifiedBy>Berman, Lew (NIH/OD) [E]</cp:lastModifiedBy>
  <cp:revision>6</cp:revision>
  <cp:lastPrinted>2022-06-05T18:58:56Z</cp:lastPrinted>
  <dcterms:created xsi:type="dcterms:W3CDTF">2022-04-22T13:25:54Z</dcterms:created>
  <dcterms:modified xsi:type="dcterms:W3CDTF">2022-06-07T12:26:53Z</dcterms:modified>
</cp:coreProperties>
</file>