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6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4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A7014-195E-420F-85A4-89E262D3207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8B71-B142-4D81-BC77-A33DDFC8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469" y="349386"/>
            <a:ext cx="11643360" cy="5582492"/>
          </a:xfrm>
        </p:spPr>
        <p:txBody>
          <a:bodyPr>
            <a:noAutofit/>
          </a:bodyPr>
          <a:lstStyle/>
          <a:p>
            <a:r>
              <a:rPr lang="en-US" b="1" u="sng" dirty="0"/>
              <a:t>Community Collaborator of the Year Award</a:t>
            </a:r>
          </a:p>
          <a:p>
            <a:endParaRPr lang="en-US" b="1" u="sng" dirty="0"/>
          </a:p>
          <a:p>
            <a:endParaRPr lang="en-US" b="1" u="sng" dirty="0"/>
          </a:p>
          <a:p>
            <a:pPr algn="l"/>
            <a:endParaRPr lang="en-US" sz="1800" dirty="0"/>
          </a:p>
          <a:p>
            <a:pPr algn="l"/>
            <a:r>
              <a:rPr lang="en-US" sz="1600" dirty="0"/>
              <a:t>The Community Engagement and Outreach Core of the Great Plains IDeA-CTR Network wants to honor the time and effort of an individual dedicate to improving the lives of individuals in their community through community-engaged research. 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If you know of someone </a:t>
            </a:r>
            <a:r>
              <a:rPr lang="en-US" sz="1600" b="1" dirty="0"/>
              <a:t>participating</a:t>
            </a:r>
            <a:r>
              <a:rPr lang="en-US" sz="1600" dirty="0"/>
              <a:t>, </a:t>
            </a:r>
            <a:r>
              <a:rPr lang="en-US" sz="1600" b="1" dirty="0"/>
              <a:t>leading</a:t>
            </a:r>
            <a:r>
              <a:rPr lang="en-US" sz="1600" dirty="0"/>
              <a:t>, or </a:t>
            </a:r>
            <a:r>
              <a:rPr lang="en-US" sz="1600" b="1" dirty="0"/>
              <a:t>co-leading</a:t>
            </a:r>
            <a:r>
              <a:rPr lang="en-US" sz="1600" dirty="0"/>
              <a:t> community-engaged research efforts, we want to hear about them! 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This award will be presented at this year's Annual Science Meeting in Omaha, NE on October 17th and 18th, 2022. 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Below are traits and activities to include in the nominee description: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A community member/partner or early stage investigator involved in community-engaged research or project (Briefly describe the research project)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Nominee was instrumental in overcoming a research obstacle (What was the obstacle? How was it resolved?),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Nominee was instrumental in accomplishing a research milestone or intervention,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Nominee developed a method or created something useful for the community-engaged research study or project,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Nominee is considered a "community leader" or "champion of community health" who has major ties to the community.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86" y="774127"/>
            <a:ext cx="16097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67" y="94129"/>
            <a:ext cx="1951785" cy="199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4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Frankel, Emily L</dc:creator>
  <cp:lastModifiedBy>Dudley, Tiffany</cp:lastModifiedBy>
  <cp:revision>2</cp:revision>
  <dcterms:created xsi:type="dcterms:W3CDTF">2022-09-28T16:59:21Z</dcterms:created>
  <dcterms:modified xsi:type="dcterms:W3CDTF">2022-10-05T16:17:22Z</dcterms:modified>
</cp:coreProperties>
</file>