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5" r:id="rId1"/>
  </p:sldMasterIdLst>
  <p:notesMasterIdLst>
    <p:notesMasterId r:id="rId13"/>
  </p:notesMasterIdLst>
  <p:handoutMasterIdLst>
    <p:handoutMasterId r:id="rId14"/>
  </p:handoutMasterIdLst>
  <p:sldIdLst>
    <p:sldId id="260" r:id="rId2"/>
    <p:sldId id="280" r:id="rId3"/>
    <p:sldId id="281" r:id="rId4"/>
    <p:sldId id="288" r:id="rId5"/>
    <p:sldId id="282" r:id="rId6"/>
    <p:sldId id="283" r:id="rId7"/>
    <p:sldId id="284" r:id="rId8"/>
    <p:sldId id="285" r:id="rId9"/>
    <p:sldId id="287" r:id="rId10"/>
    <p:sldId id="286" r:id="rId11"/>
    <p:sldId id="289" r:id="rId1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zalone, Alfred J" initials="AAJ" lastIdx="4" clrIdx="0">
    <p:extLst>
      <p:ext uri="{19B8F6BF-5375-455C-9EA6-DF929625EA0E}">
        <p15:presenceInfo xmlns:p15="http://schemas.microsoft.com/office/powerpoint/2012/main" userId="S::alfred.anzalone@unmc.edu::62ebe3c5-0f1d-45e6-8b4a-aa23c9dff3a6" providerId="AD"/>
      </p:ext>
    </p:extLst>
  </p:cmAuthor>
  <p:cmAuthor id="2" name="Amanda Fletcher" initials="AF" lastIdx="1" clrIdx="1">
    <p:extLst>
      <p:ext uri="{19B8F6BF-5375-455C-9EA6-DF929625EA0E}">
        <p15:presenceInfo xmlns:p15="http://schemas.microsoft.com/office/powerpoint/2012/main" userId="Amanda Fletch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36" autoAdjust="0"/>
    <p:restoredTop sz="72041" autoAdjust="0"/>
  </p:normalViewPr>
  <p:slideViewPr>
    <p:cSldViewPr snapToGrid="0">
      <p:cViewPr varScale="1">
        <p:scale>
          <a:sx n="86" d="100"/>
          <a:sy n="86" d="100"/>
        </p:scale>
        <p:origin x="1528" y="18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131" d="100"/>
          <a:sy n="131" d="100"/>
        </p:scale>
        <p:origin x="272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B0DE8B-0B58-42FF-9B46-DF0E870976CF}"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n-US"/>
        </a:p>
      </dgm:t>
    </dgm:pt>
    <dgm:pt modelId="{DA2D3EE4-E20E-4D42-B783-5AED1518A198}">
      <dgm:prSet/>
      <dgm:spPr/>
      <dgm:t>
        <a:bodyPr/>
        <a:lstStyle/>
        <a:p>
          <a:r>
            <a:rPr lang="en-US" dirty="0"/>
            <a:t>Understand what a biographical sketch (biosketch) is</a:t>
          </a:r>
        </a:p>
      </dgm:t>
    </dgm:pt>
    <dgm:pt modelId="{7E156885-1AD7-40EA-BC87-44BAAAE9A395}" type="parTrans" cxnId="{9ACAF1D8-B8F0-4708-9211-1500F69393B2}">
      <dgm:prSet/>
      <dgm:spPr/>
      <dgm:t>
        <a:bodyPr/>
        <a:lstStyle/>
        <a:p>
          <a:endParaRPr lang="en-US"/>
        </a:p>
      </dgm:t>
    </dgm:pt>
    <dgm:pt modelId="{E2CB76FC-E37E-4A69-B9C9-CEC59A4E9F07}" type="sibTrans" cxnId="{9ACAF1D8-B8F0-4708-9211-1500F69393B2}">
      <dgm:prSet/>
      <dgm:spPr/>
      <dgm:t>
        <a:bodyPr/>
        <a:lstStyle/>
        <a:p>
          <a:endParaRPr lang="en-US"/>
        </a:p>
      </dgm:t>
    </dgm:pt>
    <dgm:pt modelId="{6AB51E86-69EC-4F71-9160-6353D52CD8B0}">
      <dgm:prSet/>
      <dgm:spPr/>
      <dgm:t>
        <a:bodyPr/>
        <a:lstStyle/>
        <a:p>
          <a:r>
            <a:rPr lang="en-US" dirty="0"/>
            <a:t>Understand components of the National Institutes of Health (NIH) biosketch</a:t>
          </a:r>
        </a:p>
      </dgm:t>
    </dgm:pt>
    <dgm:pt modelId="{95CD3A9B-0E91-43BF-82FA-AB58E021DC56}" type="parTrans" cxnId="{2A0454F8-E529-4CD1-A7CE-7B7E4B6A10D8}">
      <dgm:prSet/>
      <dgm:spPr/>
      <dgm:t>
        <a:bodyPr/>
        <a:lstStyle/>
        <a:p>
          <a:endParaRPr lang="en-US"/>
        </a:p>
      </dgm:t>
    </dgm:pt>
    <dgm:pt modelId="{A9F60396-9485-41AA-9182-948E6751DCDB}" type="sibTrans" cxnId="{2A0454F8-E529-4CD1-A7CE-7B7E4B6A10D8}">
      <dgm:prSet/>
      <dgm:spPr/>
      <dgm:t>
        <a:bodyPr/>
        <a:lstStyle/>
        <a:p>
          <a:endParaRPr lang="en-US"/>
        </a:p>
      </dgm:t>
    </dgm:pt>
    <dgm:pt modelId="{C78F1BF2-44FC-4FC2-9448-0E76DC6AC0A7}">
      <dgm:prSet/>
      <dgm:spPr/>
      <dgm:t>
        <a:bodyPr/>
        <a:lstStyle/>
        <a:p>
          <a:r>
            <a:rPr lang="en-US" dirty="0"/>
            <a:t>Opportunity to format your biosketch </a:t>
          </a:r>
        </a:p>
      </dgm:t>
    </dgm:pt>
    <dgm:pt modelId="{40D32213-705E-43D8-8A65-D1715994472C}" type="parTrans" cxnId="{5136AFB9-B011-48DF-8434-C987A3EA360C}">
      <dgm:prSet/>
      <dgm:spPr/>
      <dgm:t>
        <a:bodyPr/>
        <a:lstStyle/>
        <a:p>
          <a:endParaRPr lang="en-US"/>
        </a:p>
      </dgm:t>
    </dgm:pt>
    <dgm:pt modelId="{1C4CC143-EC59-47B7-9622-C098BB3C78C2}" type="sibTrans" cxnId="{5136AFB9-B011-48DF-8434-C987A3EA360C}">
      <dgm:prSet/>
      <dgm:spPr/>
      <dgm:t>
        <a:bodyPr/>
        <a:lstStyle/>
        <a:p>
          <a:endParaRPr lang="en-US"/>
        </a:p>
      </dgm:t>
    </dgm:pt>
    <dgm:pt modelId="{FC7A5D9E-FA50-9A48-B2CC-686D943A96AC}" type="pres">
      <dgm:prSet presAssocID="{9CB0DE8B-0B58-42FF-9B46-DF0E870976CF}" presName="linear" presStyleCnt="0">
        <dgm:presLayoutVars>
          <dgm:animLvl val="lvl"/>
          <dgm:resizeHandles val="exact"/>
        </dgm:presLayoutVars>
      </dgm:prSet>
      <dgm:spPr/>
    </dgm:pt>
    <dgm:pt modelId="{5FE078B4-D9D5-7B4C-96B3-2529486BC07A}" type="pres">
      <dgm:prSet presAssocID="{DA2D3EE4-E20E-4D42-B783-5AED1518A198}" presName="parentText" presStyleLbl="node1" presStyleIdx="0" presStyleCnt="3">
        <dgm:presLayoutVars>
          <dgm:chMax val="0"/>
          <dgm:bulletEnabled val="1"/>
        </dgm:presLayoutVars>
      </dgm:prSet>
      <dgm:spPr/>
    </dgm:pt>
    <dgm:pt modelId="{98A2B6FC-CD36-0B46-911E-EF8603A121B7}" type="pres">
      <dgm:prSet presAssocID="{E2CB76FC-E37E-4A69-B9C9-CEC59A4E9F07}" presName="spacer" presStyleCnt="0"/>
      <dgm:spPr/>
    </dgm:pt>
    <dgm:pt modelId="{9F79315C-EDEB-5146-BC36-DFEA77648C64}" type="pres">
      <dgm:prSet presAssocID="{6AB51E86-69EC-4F71-9160-6353D52CD8B0}" presName="parentText" presStyleLbl="node1" presStyleIdx="1" presStyleCnt="3">
        <dgm:presLayoutVars>
          <dgm:chMax val="0"/>
          <dgm:bulletEnabled val="1"/>
        </dgm:presLayoutVars>
      </dgm:prSet>
      <dgm:spPr/>
    </dgm:pt>
    <dgm:pt modelId="{DD7737DD-87D8-974C-90AC-41C9B7366937}" type="pres">
      <dgm:prSet presAssocID="{A9F60396-9485-41AA-9182-948E6751DCDB}" presName="spacer" presStyleCnt="0"/>
      <dgm:spPr/>
    </dgm:pt>
    <dgm:pt modelId="{98D8ABEA-437E-E74E-8679-F9D8AA40596F}" type="pres">
      <dgm:prSet presAssocID="{C78F1BF2-44FC-4FC2-9448-0E76DC6AC0A7}" presName="parentText" presStyleLbl="node1" presStyleIdx="2" presStyleCnt="3">
        <dgm:presLayoutVars>
          <dgm:chMax val="0"/>
          <dgm:bulletEnabled val="1"/>
        </dgm:presLayoutVars>
      </dgm:prSet>
      <dgm:spPr/>
    </dgm:pt>
  </dgm:ptLst>
  <dgm:cxnLst>
    <dgm:cxn modelId="{B056B732-E9DB-9D40-8329-E44720E947A1}" type="presOf" srcId="{6AB51E86-69EC-4F71-9160-6353D52CD8B0}" destId="{9F79315C-EDEB-5146-BC36-DFEA77648C64}" srcOrd="0" destOrd="0" presId="urn:microsoft.com/office/officeart/2005/8/layout/vList2"/>
    <dgm:cxn modelId="{6D715983-5369-5040-85DA-4068212EC321}" type="presOf" srcId="{C78F1BF2-44FC-4FC2-9448-0E76DC6AC0A7}" destId="{98D8ABEA-437E-E74E-8679-F9D8AA40596F}" srcOrd="0" destOrd="0" presId="urn:microsoft.com/office/officeart/2005/8/layout/vList2"/>
    <dgm:cxn modelId="{5136AFB9-B011-48DF-8434-C987A3EA360C}" srcId="{9CB0DE8B-0B58-42FF-9B46-DF0E870976CF}" destId="{C78F1BF2-44FC-4FC2-9448-0E76DC6AC0A7}" srcOrd="2" destOrd="0" parTransId="{40D32213-705E-43D8-8A65-D1715994472C}" sibTransId="{1C4CC143-EC59-47B7-9622-C098BB3C78C2}"/>
    <dgm:cxn modelId="{B56F37BC-8179-ED4D-BAEB-29EE7B005B12}" type="presOf" srcId="{9CB0DE8B-0B58-42FF-9B46-DF0E870976CF}" destId="{FC7A5D9E-FA50-9A48-B2CC-686D943A96AC}" srcOrd="0" destOrd="0" presId="urn:microsoft.com/office/officeart/2005/8/layout/vList2"/>
    <dgm:cxn modelId="{9ACAF1D8-B8F0-4708-9211-1500F69393B2}" srcId="{9CB0DE8B-0B58-42FF-9B46-DF0E870976CF}" destId="{DA2D3EE4-E20E-4D42-B783-5AED1518A198}" srcOrd="0" destOrd="0" parTransId="{7E156885-1AD7-40EA-BC87-44BAAAE9A395}" sibTransId="{E2CB76FC-E37E-4A69-B9C9-CEC59A4E9F07}"/>
    <dgm:cxn modelId="{F4F920E1-997E-8F4F-BC47-D077F391DFBB}" type="presOf" srcId="{DA2D3EE4-E20E-4D42-B783-5AED1518A198}" destId="{5FE078B4-D9D5-7B4C-96B3-2529486BC07A}" srcOrd="0" destOrd="0" presId="urn:microsoft.com/office/officeart/2005/8/layout/vList2"/>
    <dgm:cxn modelId="{2A0454F8-E529-4CD1-A7CE-7B7E4B6A10D8}" srcId="{9CB0DE8B-0B58-42FF-9B46-DF0E870976CF}" destId="{6AB51E86-69EC-4F71-9160-6353D52CD8B0}" srcOrd="1" destOrd="0" parTransId="{95CD3A9B-0E91-43BF-82FA-AB58E021DC56}" sibTransId="{A9F60396-9485-41AA-9182-948E6751DCDB}"/>
    <dgm:cxn modelId="{D98B42FE-96C8-F64B-A259-AF2AC03D5897}" type="presParOf" srcId="{FC7A5D9E-FA50-9A48-B2CC-686D943A96AC}" destId="{5FE078B4-D9D5-7B4C-96B3-2529486BC07A}" srcOrd="0" destOrd="0" presId="urn:microsoft.com/office/officeart/2005/8/layout/vList2"/>
    <dgm:cxn modelId="{AC578CC5-927F-BC46-9903-27E49EC916DE}" type="presParOf" srcId="{FC7A5D9E-FA50-9A48-B2CC-686D943A96AC}" destId="{98A2B6FC-CD36-0B46-911E-EF8603A121B7}" srcOrd="1" destOrd="0" presId="urn:microsoft.com/office/officeart/2005/8/layout/vList2"/>
    <dgm:cxn modelId="{784F6A54-1D66-1C45-97D4-A9FB8E47BF7F}" type="presParOf" srcId="{FC7A5D9E-FA50-9A48-B2CC-686D943A96AC}" destId="{9F79315C-EDEB-5146-BC36-DFEA77648C64}" srcOrd="2" destOrd="0" presId="urn:microsoft.com/office/officeart/2005/8/layout/vList2"/>
    <dgm:cxn modelId="{9D59C023-E3D8-9249-A8EB-1C9C8CCA6433}" type="presParOf" srcId="{FC7A5D9E-FA50-9A48-B2CC-686D943A96AC}" destId="{DD7737DD-87D8-974C-90AC-41C9B7366937}" srcOrd="3" destOrd="0" presId="urn:microsoft.com/office/officeart/2005/8/layout/vList2"/>
    <dgm:cxn modelId="{7B9896D2-D63E-444B-A7BD-2CC974404BE3}" type="presParOf" srcId="{FC7A5D9E-FA50-9A48-B2CC-686D943A96AC}" destId="{98D8ABEA-437E-E74E-8679-F9D8AA40596F}"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078B4-D9D5-7B4C-96B3-2529486BC07A}">
      <dsp:nvSpPr>
        <dsp:cNvPr id="0" name=""/>
        <dsp:cNvSpPr/>
      </dsp:nvSpPr>
      <dsp:spPr>
        <a:xfrm>
          <a:off x="0" y="36003"/>
          <a:ext cx="9783235" cy="115202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Understand what a biographical sketch (biosketch) is</a:t>
          </a:r>
        </a:p>
      </dsp:txBody>
      <dsp:txXfrm>
        <a:off x="56237" y="92240"/>
        <a:ext cx="9670761" cy="1039555"/>
      </dsp:txXfrm>
    </dsp:sp>
    <dsp:sp modelId="{9F79315C-EDEB-5146-BC36-DFEA77648C64}">
      <dsp:nvSpPr>
        <dsp:cNvPr id="0" name=""/>
        <dsp:cNvSpPr/>
      </dsp:nvSpPr>
      <dsp:spPr>
        <a:xfrm>
          <a:off x="0" y="1271553"/>
          <a:ext cx="9783235" cy="115202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Understand components of the National Institutes of Health (NIH) biosketch</a:t>
          </a:r>
        </a:p>
      </dsp:txBody>
      <dsp:txXfrm>
        <a:off x="56237" y="1327790"/>
        <a:ext cx="9670761" cy="1039555"/>
      </dsp:txXfrm>
    </dsp:sp>
    <dsp:sp modelId="{98D8ABEA-437E-E74E-8679-F9D8AA40596F}">
      <dsp:nvSpPr>
        <dsp:cNvPr id="0" name=""/>
        <dsp:cNvSpPr/>
      </dsp:nvSpPr>
      <dsp:spPr>
        <a:xfrm>
          <a:off x="0" y="2507102"/>
          <a:ext cx="9783235" cy="115202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Opportunity to format your biosketch </a:t>
          </a:r>
        </a:p>
      </dsp:txBody>
      <dsp:txXfrm>
        <a:off x="56237" y="2563339"/>
        <a:ext cx="9670761" cy="103955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3D54CAE5-C237-462E-9C01-785366E06BFD}" type="datetimeFigureOut">
              <a:rPr lang="en-US" smtClean="0"/>
              <a:t>11/8/22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5A237D8-D19A-4C86-9322-02BA96600354}" type="slidenum">
              <a:rPr lang="en-US" smtClean="0"/>
              <a:t>‹#›</a:t>
            </a:fld>
            <a:endParaRPr lang="en-US"/>
          </a:p>
        </p:txBody>
      </p:sp>
    </p:spTree>
    <p:extLst>
      <p:ext uri="{BB962C8B-B14F-4D97-AF65-F5344CB8AC3E}">
        <p14:creationId xmlns:p14="http://schemas.microsoft.com/office/powerpoint/2010/main" val="844700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984D871-AE28-440B-A24F-A7369D6B27C6}" type="datetimeFigureOut">
              <a:rPr lang="en-US" smtClean="0"/>
              <a:t>11/8/22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59BDB24-98D9-44D7-89B6-5E0EC7BADD6A}" type="slidenum">
              <a:rPr lang="en-US" smtClean="0"/>
              <a:t>‹#›</a:t>
            </a:fld>
            <a:endParaRPr lang="en-US" dirty="0"/>
          </a:p>
        </p:txBody>
      </p:sp>
    </p:spTree>
    <p:extLst>
      <p:ext uri="{BB962C8B-B14F-4D97-AF65-F5344CB8AC3E}">
        <p14:creationId xmlns:p14="http://schemas.microsoft.com/office/powerpoint/2010/main" val="149473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doi.org/10.1353/cpr.2020.0018"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9BDB24-98D9-44D7-89B6-5E0EC7BADD6A}" type="slidenum">
              <a:rPr lang="en-US" smtClean="0"/>
              <a:t>1</a:t>
            </a:fld>
            <a:endParaRPr lang="en-US" dirty="0"/>
          </a:p>
        </p:txBody>
      </p:sp>
    </p:spTree>
    <p:extLst>
      <p:ext uri="{BB962C8B-B14F-4D97-AF65-F5344CB8AC3E}">
        <p14:creationId xmlns:p14="http://schemas.microsoft.com/office/powerpoint/2010/main" val="3146393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Dr. King, for the introduction.</a:t>
            </a:r>
          </a:p>
          <a:p>
            <a:endParaRPr lang="en-US" dirty="0"/>
          </a:p>
          <a:p>
            <a:r>
              <a:rPr lang="en-US" dirty="0"/>
              <a:t>Thank Dr. Rizzo and Dr. King for this opportunity to participate in the Great Plains Community Engaged Research Institute.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also want to give a shout out and thank you to Emily Frankel. Emily works so hard behind the scene on the Community Engaged Research Institute. She keeps us on track.  </a:t>
            </a:r>
          </a:p>
          <a:p>
            <a:endParaRPr lang="en-US" dirty="0"/>
          </a:p>
          <a:p>
            <a:endParaRPr lang="en-US" dirty="0"/>
          </a:p>
          <a:p>
            <a:r>
              <a:rPr lang="en-US" dirty="0"/>
              <a:t>As Dr. King mentioned I worked many years in basic science.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find it exciting to be on the ‘academic  and community engagement side.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scientists often  “think/assume” we know what the community wants/needs (but you might have heard what happens when people “assume” something). Seeing the Community involved in translational research , I believe will move the needle forward faster than siloed researchers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is a  paper in </a:t>
            </a:r>
            <a:r>
              <a:rPr lang="en-US" sz="1200" b="0" i="1" kern="1200" dirty="0">
                <a:solidFill>
                  <a:schemeClr val="tx1"/>
                </a:solidFill>
                <a:effectLst/>
                <a:latin typeface="+mn-lt"/>
                <a:ea typeface="+mn-ea"/>
                <a:cs typeface="+mn-cs"/>
              </a:rPr>
              <a:t>Progress in Community Health Partnerships: Research, Education, and Action </a:t>
            </a:r>
            <a:r>
              <a:rPr lang="en-US" sz="1200" b="0" i="0" kern="1200" dirty="0">
                <a:solidFill>
                  <a:schemeClr val="tx1"/>
                </a:solidFill>
                <a:effectLst/>
                <a:latin typeface="+mn-lt"/>
                <a:ea typeface="+mn-ea"/>
                <a:cs typeface="+mn-cs"/>
              </a:rPr>
              <a:t>that’s title I think reflects what you want us to know --- “</a:t>
            </a:r>
            <a:r>
              <a:rPr lang="en-US" sz="1200" kern="1200" dirty="0">
                <a:solidFill>
                  <a:schemeClr val="tx1"/>
                </a:solidFill>
                <a:effectLst/>
                <a:latin typeface="+mn-lt"/>
                <a:ea typeface="+mn-ea"/>
                <a:cs typeface="+mn-cs"/>
              </a:rPr>
              <a:t>You Actually view Us as experts in own systems” </a:t>
            </a:r>
          </a:p>
          <a:p>
            <a:r>
              <a:rPr lang="en-US" sz="1200" b="0" i="0" kern="1200" dirty="0">
                <a:solidFill>
                  <a:schemeClr val="tx1"/>
                </a:solidFill>
                <a:effectLst/>
                <a:latin typeface="+mn-lt"/>
                <a:ea typeface="+mn-ea"/>
                <a:cs typeface="+mn-cs"/>
              </a:rPr>
              <a:t>Hiratsuka, Vanessa Y., et al. "You Actually View Us as the Experts in Our Own System": Indigenous–Academic Community Partnership." </a:t>
            </a:r>
            <a:r>
              <a:rPr lang="en-US" sz="1200" b="0" i="1" kern="1200" dirty="0">
                <a:solidFill>
                  <a:schemeClr val="tx1"/>
                </a:solidFill>
                <a:effectLst/>
                <a:latin typeface="+mn-lt"/>
                <a:ea typeface="+mn-ea"/>
                <a:cs typeface="+mn-cs"/>
              </a:rPr>
              <a:t>Progress in Community Health Partnerships: Research, Education, and Action</a:t>
            </a:r>
            <a:r>
              <a:rPr lang="en-US" sz="1200" b="0" i="0" kern="1200" dirty="0">
                <a:solidFill>
                  <a:schemeClr val="tx1"/>
                </a:solidFill>
                <a:effectLst/>
                <a:latin typeface="+mn-lt"/>
                <a:ea typeface="+mn-ea"/>
                <a:cs typeface="+mn-cs"/>
              </a:rPr>
              <a:t>, vol. 14 no. 2, 2020, p. 187-195. </a:t>
            </a:r>
            <a:r>
              <a:rPr lang="en-US" sz="1200" b="0" i="1" kern="1200" dirty="0">
                <a:solidFill>
                  <a:schemeClr val="tx1"/>
                </a:solidFill>
                <a:effectLst/>
                <a:latin typeface="+mn-lt"/>
                <a:ea typeface="+mn-ea"/>
                <a:cs typeface="+mn-cs"/>
              </a:rPr>
              <a:t>Project MUSE</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3"/>
              </a:rPr>
              <a:t>doi:10.1353/cpr.2020.0018</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Thank you for participating and being experts in your own systems.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59BDB24-98D9-44D7-89B6-5E0EC7BADD6A}" type="slidenum">
              <a:rPr lang="en-US" smtClean="0"/>
              <a:t>2</a:t>
            </a:fld>
            <a:endParaRPr lang="en-US" dirty="0"/>
          </a:p>
        </p:txBody>
      </p:sp>
    </p:spTree>
    <p:extLst>
      <p:ext uri="{BB962C8B-B14F-4D97-AF65-F5344CB8AC3E}">
        <p14:creationId xmlns:p14="http://schemas.microsoft.com/office/powerpoint/2010/main" val="2335557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9BDB24-98D9-44D7-89B6-5E0EC7BADD6A}" type="slidenum">
              <a:rPr lang="en-US" smtClean="0"/>
              <a:t>3</a:t>
            </a:fld>
            <a:endParaRPr lang="en-US" dirty="0"/>
          </a:p>
        </p:txBody>
      </p:sp>
    </p:spTree>
    <p:extLst>
      <p:ext uri="{BB962C8B-B14F-4D97-AF65-F5344CB8AC3E}">
        <p14:creationId xmlns:p14="http://schemas.microsoft.com/office/powerpoint/2010/main" val="3687704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9BDB24-98D9-44D7-89B6-5E0EC7BADD6A}" type="slidenum">
              <a:rPr lang="en-US" smtClean="0"/>
              <a:t>5</a:t>
            </a:fld>
            <a:endParaRPr lang="en-US" dirty="0"/>
          </a:p>
        </p:txBody>
      </p:sp>
    </p:spTree>
    <p:extLst>
      <p:ext uri="{BB962C8B-B14F-4D97-AF65-F5344CB8AC3E}">
        <p14:creationId xmlns:p14="http://schemas.microsoft.com/office/powerpoint/2010/main" val="1364305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first things I want to stress is using the current NIH biosketch form.  These change over the years.  One way to identify that you have the correct form is to look at the “approved through date”  int he header or ask your UNMC faculty to provide the latest</a:t>
            </a:r>
          </a:p>
          <a:p>
            <a:endParaRPr lang="en-US" dirty="0"/>
          </a:p>
          <a:p>
            <a:r>
              <a:rPr lang="en-US" dirty="0"/>
              <a:t>Personal Information:    Basic information</a:t>
            </a:r>
          </a:p>
          <a:p>
            <a:endParaRPr lang="en-US" dirty="0"/>
          </a:p>
          <a:p>
            <a:r>
              <a:rPr lang="en-US" dirty="0"/>
              <a:t>ERA Commons User Name is the online interface for institutional grants and federal staff. </a:t>
            </a:r>
            <a:r>
              <a:rPr lang="en-US" dirty="0">
                <a:highlight>
                  <a:srgbClr val="FFFF00"/>
                </a:highlight>
              </a:rPr>
              <a:t>When you need one, UNMC Sponsored Programs office will help you apply for the id.</a:t>
            </a:r>
          </a:p>
        </p:txBody>
      </p:sp>
      <p:sp>
        <p:nvSpPr>
          <p:cNvPr id="4" name="Slide Number Placeholder 3"/>
          <p:cNvSpPr>
            <a:spLocks noGrp="1"/>
          </p:cNvSpPr>
          <p:nvPr>
            <p:ph type="sldNum" sz="quarter" idx="5"/>
          </p:nvPr>
        </p:nvSpPr>
        <p:spPr/>
        <p:txBody>
          <a:bodyPr/>
          <a:lstStyle/>
          <a:p>
            <a:fld id="{659BDB24-98D9-44D7-89B6-5E0EC7BADD6A}" type="slidenum">
              <a:rPr lang="en-US" smtClean="0"/>
              <a:t>6</a:t>
            </a:fld>
            <a:endParaRPr lang="en-US" dirty="0"/>
          </a:p>
        </p:txBody>
      </p:sp>
    </p:spTree>
    <p:extLst>
      <p:ext uri="{BB962C8B-B14F-4D97-AF65-F5344CB8AC3E}">
        <p14:creationId xmlns:p14="http://schemas.microsoft.com/office/powerpoint/2010/main" val="1999077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Writing Style:</a:t>
            </a:r>
          </a:p>
          <a:p>
            <a:endParaRPr lang="en-US" dirty="0"/>
          </a:p>
          <a:p>
            <a:r>
              <a:rPr lang="en-US" b="1" dirty="0"/>
              <a:t>Personal statement</a:t>
            </a:r>
          </a:p>
          <a:p>
            <a:r>
              <a:rPr lang="en-US" dirty="0"/>
              <a:t>This is your opportunity to talk about YOU and how your role will make sure the project is a success</a:t>
            </a:r>
          </a:p>
          <a:p>
            <a:endParaRPr lang="en-US" dirty="0"/>
          </a:p>
          <a:p>
            <a:r>
              <a:rPr lang="en-US" b="1" dirty="0"/>
              <a:t>Write in active voice </a:t>
            </a:r>
            <a:r>
              <a:rPr lang="en-US" dirty="0"/>
              <a:t>and use ”I” Statements e.g. from Dr. Carl Jackson’s presentation a few weeks ago, he could write “ As a certified life skills coach and certified facilitator, I was instrumental in  implementing the Omaha Bridge Out of Poverty program” – see examples of I/my statements in your handouts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Include title </a:t>
            </a:r>
            <a:r>
              <a:rPr lang="en-US" sz="1200" dirty="0"/>
              <a:t>of the grant in Personal Statement (instead of something like ‘this proposed project’”) --- (</a:t>
            </a:r>
            <a:r>
              <a:rPr lang="en-US" sz="1200" i="1" dirty="0"/>
              <a:t>comment: if using a previous biosketch make sure</a:t>
            </a:r>
            <a:r>
              <a:rPr lang="en-US" sz="1200" dirty="0"/>
              <a:t> </a:t>
            </a:r>
            <a:r>
              <a:rPr lang="en-US" sz="1200" i="1" dirty="0"/>
              <a:t>the personal statement is updated to reflect current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t>Ongoing and completed research:</a:t>
            </a:r>
            <a:r>
              <a:rPr lang="en-US" sz="1200" b="0" i="0" dirty="0"/>
              <a:t> Do you have any funding that (current from past three years) you want to draw attention to. This shows that others are supporting the work you do.</a:t>
            </a:r>
            <a:endParaRPr lang="en-US" sz="1200" b="1" i="0" dirty="0"/>
          </a:p>
          <a:p>
            <a:endParaRPr lang="en-US" dirty="0"/>
          </a:p>
        </p:txBody>
      </p:sp>
      <p:sp>
        <p:nvSpPr>
          <p:cNvPr id="4" name="Slide Number Placeholder 3"/>
          <p:cNvSpPr>
            <a:spLocks noGrp="1"/>
          </p:cNvSpPr>
          <p:nvPr>
            <p:ph type="sldNum" sz="quarter" idx="5"/>
          </p:nvPr>
        </p:nvSpPr>
        <p:spPr/>
        <p:txBody>
          <a:bodyPr/>
          <a:lstStyle/>
          <a:p>
            <a:fld id="{659BDB24-98D9-44D7-89B6-5E0EC7BADD6A}" type="slidenum">
              <a:rPr lang="en-US" smtClean="0"/>
              <a:t>7</a:t>
            </a:fld>
            <a:endParaRPr lang="en-US" dirty="0"/>
          </a:p>
        </p:txBody>
      </p:sp>
    </p:spTree>
    <p:extLst>
      <p:ext uri="{BB962C8B-B14F-4D97-AF65-F5344CB8AC3E}">
        <p14:creationId xmlns:p14="http://schemas.microsoft.com/office/powerpoint/2010/main" val="83975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positions, scientific appointment, and honors.</a:t>
            </a:r>
          </a:p>
        </p:txBody>
      </p:sp>
      <p:sp>
        <p:nvSpPr>
          <p:cNvPr id="4" name="Slide Number Placeholder 3"/>
          <p:cNvSpPr>
            <a:spLocks noGrp="1"/>
          </p:cNvSpPr>
          <p:nvPr>
            <p:ph type="sldNum" sz="quarter" idx="5"/>
          </p:nvPr>
        </p:nvSpPr>
        <p:spPr/>
        <p:txBody>
          <a:bodyPr/>
          <a:lstStyle/>
          <a:p>
            <a:fld id="{659BDB24-98D9-44D7-89B6-5E0EC7BADD6A}" type="slidenum">
              <a:rPr lang="en-US" smtClean="0"/>
              <a:t>8</a:t>
            </a:fld>
            <a:endParaRPr lang="en-US" dirty="0"/>
          </a:p>
        </p:txBody>
      </p:sp>
    </p:spTree>
    <p:extLst>
      <p:ext uri="{BB962C8B-B14F-4D97-AF65-F5344CB8AC3E}">
        <p14:creationId xmlns:p14="http://schemas.microsoft.com/office/powerpoint/2010/main" val="838133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Handout for examples.</a:t>
            </a:r>
          </a:p>
        </p:txBody>
      </p:sp>
      <p:sp>
        <p:nvSpPr>
          <p:cNvPr id="4" name="Slide Number Placeholder 3"/>
          <p:cNvSpPr>
            <a:spLocks noGrp="1"/>
          </p:cNvSpPr>
          <p:nvPr>
            <p:ph type="sldNum" sz="quarter" idx="5"/>
          </p:nvPr>
        </p:nvSpPr>
        <p:spPr/>
        <p:txBody>
          <a:bodyPr/>
          <a:lstStyle/>
          <a:p>
            <a:fld id="{659BDB24-98D9-44D7-89B6-5E0EC7BADD6A}" type="slidenum">
              <a:rPr lang="en-US" smtClean="0"/>
              <a:t>9</a:t>
            </a:fld>
            <a:endParaRPr lang="en-US" dirty="0"/>
          </a:p>
        </p:txBody>
      </p:sp>
    </p:spTree>
    <p:extLst>
      <p:ext uri="{BB962C8B-B14F-4D97-AF65-F5344CB8AC3E}">
        <p14:creationId xmlns:p14="http://schemas.microsoft.com/office/powerpoint/2010/main" val="3677412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9BDB24-98D9-44D7-89B6-5E0EC7BADD6A}" type="slidenum">
              <a:rPr lang="en-US" smtClean="0"/>
              <a:t>10</a:t>
            </a:fld>
            <a:endParaRPr lang="en-US" dirty="0"/>
          </a:p>
        </p:txBody>
      </p:sp>
    </p:spTree>
    <p:extLst>
      <p:ext uri="{BB962C8B-B14F-4D97-AF65-F5344CB8AC3E}">
        <p14:creationId xmlns:p14="http://schemas.microsoft.com/office/powerpoint/2010/main" val="6320139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571" y="16932"/>
            <a:ext cx="12158858" cy="6841068"/>
          </a:xfrm>
          <a:prstGeom prst="rect">
            <a:avLst/>
          </a:prstGeom>
        </p:spPr>
      </p:pic>
    </p:spTree>
    <p:extLst>
      <p:ext uri="{BB962C8B-B14F-4D97-AF65-F5344CB8AC3E}">
        <p14:creationId xmlns:p14="http://schemas.microsoft.com/office/powerpoint/2010/main" val="176957611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a:prstGeom prst="rect">
            <a:avLst/>
          </a:prstGeom>
          <a:effectLst/>
        </p:spPr>
        <p:txBody>
          <a:bodyPr anchor="b">
            <a:normAutofit/>
          </a:bodyPr>
          <a:lstStyle>
            <a:lvl1pPr>
              <a:defRPr sz="2800">
                <a:effectLs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prstGeom prst="rect">
            <a:avLst/>
          </a:prstGeom>
          <a:noFill/>
          <a:ln w="190500" cap="sq">
            <a:solidFill>
              <a:srgbClr val="FFFFFF"/>
            </a:solidFill>
            <a:miter lim="800000"/>
          </a:ln>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65998" cy="682472"/>
          </a:xfrm>
          <a:prstGeom prst="rect">
            <a:avLst/>
          </a:prstGeom>
          <a:effectLst/>
        </p:spPr>
        <p:txBody>
          <a:bodyPr>
            <a:normAutofit/>
          </a:bodyPr>
          <a:lstStyle>
            <a:lvl1pPr marL="0" indent="0" algn="ctr">
              <a:buNone/>
              <a:defRPr sz="1800">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78736" y="5883275"/>
            <a:ext cx="2743200" cy="365125"/>
          </a:xfrm>
          <a:prstGeom prst="rect">
            <a:avLst/>
          </a:prstGeom>
          <a:effectLst/>
        </p:spPr>
        <p:txBody>
          <a:bodyPr/>
          <a:lstStyle>
            <a:lvl1pPr>
              <a:defRPr>
                <a:effectLst/>
              </a:defRPr>
            </a:lvl1pPr>
          </a:lstStyle>
          <a:p>
            <a:fld id="{8BDA6D67-8E0D-4D1E-ADEE-BB8CFD1EFC91}" type="datetimeFigureOut">
              <a:rPr lang="en-US" smtClean="0"/>
              <a:pPr/>
              <a:t>11/8/22</a:t>
            </a:fld>
            <a:endParaRPr lang="en-US" dirty="0"/>
          </a:p>
        </p:txBody>
      </p:sp>
      <p:sp>
        <p:nvSpPr>
          <p:cNvPr id="6" name="Footer Placeholder 5"/>
          <p:cNvSpPr>
            <a:spLocks noGrp="1"/>
          </p:cNvSpPr>
          <p:nvPr>
            <p:ph type="ftr" sz="quarter" idx="11"/>
          </p:nvPr>
        </p:nvSpPr>
        <p:spPr>
          <a:xfrm>
            <a:off x="913794" y="5883275"/>
            <a:ext cx="6672865" cy="365125"/>
          </a:xfrm>
          <a:prstGeom prst="rect">
            <a:avLst/>
          </a:prstGeom>
          <a:effectLst/>
        </p:spPr>
        <p:txBody>
          <a:bodyPr/>
          <a:lstStyle>
            <a:lvl1pPr>
              <a:defRPr>
                <a:effectLst/>
              </a:defRPr>
            </a:lvl1pPr>
          </a:lstStyle>
          <a:p>
            <a:endParaRPr lang="en-US" dirty="0"/>
          </a:p>
        </p:txBody>
      </p:sp>
      <p:sp>
        <p:nvSpPr>
          <p:cNvPr id="7" name="Slide Number Placeholder 6"/>
          <p:cNvSpPr>
            <a:spLocks noGrp="1"/>
          </p:cNvSpPr>
          <p:nvPr>
            <p:ph type="sldNum" sz="quarter" idx="12"/>
          </p:nvPr>
        </p:nvSpPr>
        <p:spPr>
          <a:xfrm>
            <a:off x="10514011" y="5883275"/>
            <a:ext cx="753545" cy="365125"/>
          </a:xfrm>
          <a:prstGeom prst="rect">
            <a:avLst/>
          </a:prstGeom>
          <a:effectLst/>
        </p:spPr>
        <p:txBody>
          <a:bodyPr/>
          <a:lstStyle>
            <a:lvl1pPr>
              <a:defRPr>
                <a:effectLst/>
              </a:defRPr>
            </a:lvl1pPr>
          </a:lstStyle>
          <a:p>
            <a:fld id="{76EFD29E-67D5-421C-890F-2688AE982E84}" type="slidenum">
              <a:rPr lang="en-US" smtClean="0"/>
              <a:pPr/>
              <a:t>‹#›</a:t>
            </a:fld>
            <a:endParaRPr lang="en-US" dirty="0"/>
          </a:p>
        </p:txBody>
      </p:sp>
    </p:spTree>
    <p:extLst>
      <p:ext uri="{BB962C8B-B14F-4D97-AF65-F5344CB8AC3E}">
        <p14:creationId xmlns:p14="http://schemas.microsoft.com/office/powerpoint/2010/main" val="4004150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a:prstGeom prst="rect">
            <a:avLst/>
          </a:prstGeom>
        </p:spPr>
        <p:txBody>
          <a:bodyPr anchor="ctr"/>
          <a:lstStyle>
            <a:lvl1pPr>
              <a:defRPr sz="3200">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a:prstGeom prst="rect">
            <a:avLst/>
          </a:prstGeom>
        </p:spPr>
        <p:txBody>
          <a:bodyPr anchor="ctr"/>
          <a:lstStyle>
            <a:lvl1pPr marL="0" indent="0" algn="ctr">
              <a:buNone/>
              <a:defRPr sz="1600">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78736" y="5883275"/>
            <a:ext cx="2743200" cy="365125"/>
          </a:xfrm>
          <a:prstGeom prst="rect">
            <a:avLst/>
          </a:prstGeom>
        </p:spPr>
        <p:txBody>
          <a:bodyPr/>
          <a:lstStyle>
            <a:lvl1pPr>
              <a:defRPr>
                <a:effectLst/>
              </a:defRPr>
            </a:lvl1pPr>
          </a:lstStyle>
          <a:p>
            <a:fld id="{8BDA6D67-8E0D-4D1E-ADEE-BB8CFD1EFC91}" type="datetimeFigureOut">
              <a:rPr lang="en-US" smtClean="0"/>
              <a:pPr/>
              <a:t>11/8/22</a:t>
            </a:fld>
            <a:endParaRPr lang="en-US" dirty="0"/>
          </a:p>
        </p:txBody>
      </p:sp>
      <p:sp>
        <p:nvSpPr>
          <p:cNvPr id="6" name="Footer Placeholder 5"/>
          <p:cNvSpPr>
            <a:spLocks noGrp="1"/>
          </p:cNvSpPr>
          <p:nvPr>
            <p:ph type="ftr" sz="quarter" idx="11"/>
          </p:nvPr>
        </p:nvSpPr>
        <p:spPr>
          <a:xfrm>
            <a:off x="913794" y="5883275"/>
            <a:ext cx="6672865" cy="365125"/>
          </a:xfrm>
          <a:prstGeom prst="rect">
            <a:avLst/>
          </a:prstGeom>
        </p:spPr>
        <p:txBody>
          <a:bodyPr/>
          <a:lstStyle>
            <a:lvl1pPr>
              <a:defRPr>
                <a:effectLst/>
              </a:defRPr>
            </a:lvl1pPr>
          </a:lstStyle>
          <a:p>
            <a:endParaRPr lang="en-US" dirty="0"/>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lvl1pPr>
              <a:defRPr>
                <a:effectLst/>
              </a:defRPr>
            </a:lvl1pPr>
          </a:lstStyle>
          <a:p>
            <a:fld id="{76EFD29E-67D5-421C-890F-2688AE982E84}" type="slidenum">
              <a:rPr lang="en-US" smtClean="0"/>
              <a:pPr/>
              <a:t>‹#›</a:t>
            </a:fld>
            <a:endParaRPr lang="en-US" dirty="0"/>
          </a:p>
        </p:txBody>
      </p:sp>
    </p:spTree>
    <p:extLst>
      <p:ext uri="{BB962C8B-B14F-4D97-AF65-F5344CB8AC3E}">
        <p14:creationId xmlns:p14="http://schemas.microsoft.com/office/powerpoint/2010/main" val="781896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a:prstGeom prst="rect">
            <a:avLst/>
          </a:prstGeom>
        </p:spPr>
        <p:txBody>
          <a:bodyPr anchor="ctr"/>
          <a:lstStyle>
            <a:lvl1pPr>
              <a:defRPr sz="3200">
                <a:effectLst/>
              </a:defRPr>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a:prstGeom prst="rect">
            <a:avLst/>
          </a:prstGeom>
        </p:spPr>
        <p:txBody>
          <a:bodyPr anchor="t">
            <a:normAutofit/>
          </a:bodyPr>
          <a:lstStyle>
            <a:lvl1pPr marL="0" indent="0" algn="r">
              <a:buNone/>
              <a:defRPr sz="1400">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a:prstGeom prst="rect">
            <a:avLst/>
          </a:prstGeom>
        </p:spPr>
        <p:txBody>
          <a:bodyPr anchor="ctr">
            <a:normAutofit/>
          </a:bodyPr>
          <a:lstStyle>
            <a:lvl1pPr marL="0" indent="0" algn="ctr">
              <a:buNone/>
              <a:defRPr sz="1600">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78736" y="5883275"/>
            <a:ext cx="2743200" cy="365125"/>
          </a:xfrm>
          <a:prstGeom prst="rect">
            <a:avLst/>
          </a:prstGeom>
        </p:spPr>
        <p:txBody>
          <a:bodyPr/>
          <a:lstStyle>
            <a:lvl1pPr>
              <a:defRPr>
                <a:effectLst/>
              </a:defRPr>
            </a:lvl1pPr>
          </a:lstStyle>
          <a:p>
            <a:fld id="{8BDA6D67-8E0D-4D1E-ADEE-BB8CFD1EFC91}" type="datetimeFigureOut">
              <a:rPr lang="en-US" smtClean="0"/>
              <a:pPr/>
              <a:t>11/8/22</a:t>
            </a:fld>
            <a:endParaRPr lang="en-US" dirty="0"/>
          </a:p>
        </p:txBody>
      </p:sp>
      <p:sp>
        <p:nvSpPr>
          <p:cNvPr id="6" name="Footer Placeholder 5"/>
          <p:cNvSpPr>
            <a:spLocks noGrp="1"/>
          </p:cNvSpPr>
          <p:nvPr>
            <p:ph type="ftr" sz="quarter" idx="11"/>
          </p:nvPr>
        </p:nvSpPr>
        <p:spPr>
          <a:xfrm>
            <a:off x="913794" y="5883275"/>
            <a:ext cx="6672865" cy="365125"/>
          </a:xfrm>
          <a:prstGeom prst="rect">
            <a:avLst/>
          </a:prstGeom>
        </p:spPr>
        <p:txBody>
          <a:bodyPr/>
          <a:lstStyle>
            <a:lvl1pPr>
              <a:defRPr>
                <a:effectLst/>
              </a:defRPr>
            </a:lvl1pPr>
          </a:lstStyle>
          <a:p>
            <a:endParaRPr lang="en-US" dirty="0"/>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lvl1pPr>
              <a:defRPr>
                <a:effectLst/>
              </a:defRPr>
            </a:lvl1pPr>
          </a:lstStyle>
          <a:p>
            <a:fld id="{76EFD29E-67D5-421C-890F-2688AE982E84}"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79004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a:prstGeom prst="rect">
            <a:avLst/>
          </a:prstGeom>
          <a:effectLst/>
        </p:spPr>
        <p:txBody>
          <a:bodyPr anchor="b"/>
          <a:lstStyle>
            <a:lvl1pPr>
              <a:defRPr sz="3200">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a:prstGeom prst="rect">
            <a:avLst/>
          </a:prstGeom>
          <a:effectLst/>
        </p:spPr>
        <p:txBody>
          <a:bodyPr anchor="t"/>
          <a:lstStyle>
            <a:lvl1pPr marL="0" indent="0" algn="ctr">
              <a:buNone/>
              <a:defRPr sz="1600">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78736" y="5883275"/>
            <a:ext cx="2743200" cy="365125"/>
          </a:xfrm>
          <a:prstGeom prst="rect">
            <a:avLst/>
          </a:prstGeom>
          <a:effectLst/>
        </p:spPr>
        <p:txBody>
          <a:bodyPr/>
          <a:lstStyle>
            <a:lvl1pPr>
              <a:defRPr>
                <a:effectLst/>
              </a:defRPr>
            </a:lvl1pPr>
          </a:lstStyle>
          <a:p>
            <a:fld id="{8BDA6D67-8E0D-4D1E-ADEE-BB8CFD1EFC91}" type="datetimeFigureOut">
              <a:rPr lang="en-US" smtClean="0"/>
              <a:pPr/>
              <a:t>11/8/22</a:t>
            </a:fld>
            <a:endParaRPr lang="en-US" dirty="0"/>
          </a:p>
        </p:txBody>
      </p:sp>
      <p:sp>
        <p:nvSpPr>
          <p:cNvPr id="6" name="Footer Placeholder 5"/>
          <p:cNvSpPr>
            <a:spLocks noGrp="1"/>
          </p:cNvSpPr>
          <p:nvPr>
            <p:ph type="ftr" sz="quarter" idx="11"/>
          </p:nvPr>
        </p:nvSpPr>
        <p:spPr>
          <a:xfrm>
            <a:off x="913794" y="5883275"/>
            <a:ext cx="6672865" cy="365125"/>
          </a:xfrm>
          <a:prstGeom prst="rect">
            <a:avLst/>
          </a:prstGeom>
          <a:effectLst/>
        </p:spPr>
        <p:txBody>
          <a:bodyPr/>
          <a:lstStyle>
            <a:lvl1pPr>
              <a:defRPr>
                <a:effectLst/>
              </a:defRPr>
            </a:lvl1pPr>
          </a:lstStyle>
          <a:p>
            <a:endParaRPr lang="en-US" dirty="0"/>
          </a:p>
        </p:txBody>
      </p:sp>
      <p:sp>
        <p:nvSpPr>
          <p:cNvPr id="7" name="Slide Number Placeholder 6"/>
          <p:cNvSpPr>
            <a:spLocks noGrp="1"/>
          </p:cNvSpPr>
          <p:nvPr>
            <p:ph type="sldNum" sz="quarter" idx="12"/>
          </p:nvPr>
        </p:nvSpPr>
        <p:spPr>
          <a:xfrm>
            <a:off x="10514011" y="5883275"/>
            <a:ext cx="753545" cy="365125"/>
          </a:xfrm>
          <a:prstGeom prst="rect">
            <a:avLst/>
          </a:prstGeom>
          <a:effectLst/>
        </p:spPr>
        <p:txBody>
          <a:bodyPr/>
          <a:lstStyle>
            <a:lvl1pPr>
              <a:defRPr>
                <a:effectLst/>
              </a:defRPr>
            </a:lvl1pPr>
          </a:lstStyle>
          <a:p>
            <a:fld id="{76EFD29E-67D5-421C-890F-2688AE982E84}" type="slidenum">
              <a:rPr lang="en-US" smtClean="0"/>
              <a:pPr/>
              <a:t>‹#›</a:t>
            </a:fld>
            <a:endParaRPr lang="en-US" dirty="0"/>
          </a:p>
        </p:txBody>
      </p:sp>
    </p:spTree>
    <p:extLst>
      <p:ext uri="{BB962C8B-B14F-4D97-AF65-F5344CB8AC3E}">
        <p14:creationId xmlns:p14="http://schemas.microsoft.com/office/powerpoint/2010/main" val="2338336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a:prstGeom prst="rect">
            <a:avLst/>
          </a:prstGeom>
        </p:spPr>
        <p:txBody>
          <a:bodyPr/>
          <a:lstStyle>
            <a:lvl1pPr>
              <a:defRPr>
                <a:effectLst/>
              </a:defRPr>
            </a:lvl1p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a:prstGeom prst="rect">
            <a:avLst/>
          </a:prstGeom>
        </p:spPr>
        <p:txBody>
          <a:bodyPr anchor="b">
            <a:noAutofit/>
          </a:bodyPr>
          <a:lstStyle>
            <a:lvl1pPr marL="0" indent="0" algn="ctr">
              <a:lnSpc>
                <a:spcPct val="100000"/>
              </a:lnSpc>
              <a:buNone/>
              <a:defRPr sz="2400" b="0">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a:prstGeom prst="rect">
            <a:avLst/>
          </a:prstGeom>
        </p:spPr>
        <p:txBody>
          <a:bodyPr anchor="t">
            <a:normAutofit/>
          </a:bodyPr>
          <a:lstStyle>
            <a:lvl1pPr marL="0" indent="0" algn="ctr">
              <a:buNone/>
              <a:defRPr sz="14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a:prstGeom prst="rect">
            <a:avLst/>
          </a:prstGeom>
        </p:spPr>
        <p:txBody>
          <a:bodyPr anchor="b">
            <a:noAutofit/>
          </a:bodyPr>
          <a:lstStyle>
            <a:lvl1pPr marL="0" indent="0" algn="ctr">
              <a:lnSpc>
                <a:spcPct val="100000"/>
              </a:lnSpc>
              <a:buNone/>
              <a:defRPr sz="2400" b="0">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a:prstGeom prst="rect">
            <a:avLst/>
          </a:prstGeom>
        </p:spPr>
        <p:txBody>
          <a:bodyPr anchor="t">
            <a:normAutofit/>
          </a:bodyPr>
          <a:lstStyle>
            <a:lvl1pPr marL="0" indent="0" algn="ctr">
              <a:buNone/>
              <a:defRPr sz="14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a:prstGeom prst="rect">
            <a:avLst/>
          </a:prstGeom>
        </p:spPr>
        <p:txBody>
          <a:bodyPr anchor="b">
            <a:noAutofit/>
          </a:bodyPr>
          <a:lstStyle>
            <a:lvl1pPr marL="0" indent="0" algn="ctr">
              <a:lnSpc>
                <a:spcPct val="100000"/>
              </a:lnSpc>
              <a:buNone/>
              <a:defRPr sz="2400" b="0">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a:prstGeom prst="rect">
            <a:avLst/>
          </a:prstGeom>
        </p:spPr>
        <p:txBody>
          <a:bodyPr anchor="t">
            <a:normAutofit/>
          </a:bodyPr>
          <a:lstStyle>
            <a:lvl1pPr marL="0" indent="0" algn="ctr">
              <a:buNone/>
              <a:defRPr sz="14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a:xfrm>
            <a:off x="7678736" y="5883275"/>
            <a:ext cx="2743200" cy="365125"/>
          </a:xfrm>
          <a:prstGeom prst="rect">
            <a:avLst/>
          </a:prstGeom>
        </p:spPr>
        <p:txBody>
          <a:bodyPr/>
          <a:lstStyle>
            <a:lvl1pPr>
              <a:defRPr>
                <a:effectLst/>
              </a:defRPr>
            </a:lvl1pPr>
          </a:lstStyle>
          <a:p>
            <a:fld id="{8BDA6D67-8E0D-4D1E-ADEE-BB8CFD1EFC91}" type="datetimeFigureOut">
              <a:rPr lang="en-US" smtClean="0"/>
              <a:pPr/>
              <a:t>11/8/22</a:t>
            </a:fld>
            <a:endParaRPr lang="en-US" dirty="0"/>
          </a:p>
        </p:txBody>
      </p:sp>
      <p:sp>
        <p:nvSpPr>
          <p:cNvPr id="4" name="Footer Placeholder 3"/>
          <p:cNvSpPr>
            <a:spLocks noGrp="1"/>
          </p:cNvSpPr>
          <p:nvPr>
            <p:ph type="ftr" sz="quarter" idx="11"/>
          </p:nvPr>
        </p:nvSpPr>
        <p:spPr>
          <a:xfrm>
            <a:off x="913794" y="5883275"/>
            <a:ext cx="6672865" cy="365125"/>
          </a:xfrm>
          <a:prstGeom prst="rect">
            <a:avLst/>
          </a:prstGeom>
        </p:spPr>
        <p:txBody>
          <a:bodyPr/>
          <a:lstStyle>
            <a:lvl1pPr>
              <a:defRPr>
                <a:effectLst/>
              </a:defRPr>
            </a:lvl1pPr>
          </a:lstStyle>
          <a:p>
            <a:endParaRPr lang="en-US" dirty="0"/>
          </a:p>
        </p:txBody>
      </p:sp>
      <p:sp>
        <p:nvSpPr>
          <p:cNvPr id="5" name="Slide Number Placeholder 4"/>
          <p:cNvSpPr>
            <a:spLocks noGrp="1"/>
          </p:cNvSpPr>
          <p:nvPr>
            <p:ph type="sldNum" sz="quarter" idx="12"/>
          </p:nvPr>
        </p:nvSpPr>
        <p:spPr>
          <a:xfrm>
            <a:off x="10514011" y="5883275"/>
            <a:ext cx="753545" cy="365125"/>
          </a:xfrm>
          <a:prstGeom prst="rect">
            <a:avLst/>
          </a:prstGeom>
        </p:spPr>
        <p:txBody>
          <a:bodyPr/>
          <a:lstStyle>
            <a:lvl1pPr>
              <a:defRPr>
                <a:effectLst/>
              </a:defRPr>
            </a:lvl1pPr>
          </a:lstStyle>
          <a:p>
            <a:fld id="{76EFD29E-67D5-421C-890F-2688AE982E84}" type="slidenum">
              <a:rPr lang="en-US" smtClean="0"/>
              <a:pPr/>
              <a:t>‹#›</a:t>
            </a:fld>
            <a:endParaRPr lang="en-US" dirty="0"/>
          </a:p>
        </p:txBody>
      </p:sp>
    </p:spTree>
    <p:extLst>
      <p:ext uri="{BB962C8B-B14F-4D97-AF65-F5344CB8AC3E}">
        <p14:creationId xmlns:p14="http://schemas.microsoft.com/office/powerpoint/2010/main" val="3303832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a:prstGeom prst="rect">
            <a:avLst/>
          </a:prstGeom>
          <a:effectLst/>
        </p:spPr>
        <p:txBody>
          <a:bodyPr/>
          <a:lstStyle>
            <a:lvl1pPr>
              <a:defRPr>
                <a:effectLst/>
              </a:defRPr>
            </a:lvl1p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a:prstGeom prst="rect">
            <a:avLst/>
          </a:prstGeom>
          <a:effectLst/>
        </p:spPr>
        <p:txBody>
          <a:bodyPr anchor="b">
            <a:noAutofit/>
          </a:bodyPr>
          <a:lstStyle>
            <a:lvl1pPr marL="0" indent="0" algn="ctr">
              <a:lnSpc>
                <a:spcPct val="100000"/>
              </a:lnSpc>
              <a:buNone/>
              <a:defRPr sz="2000" b="0">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772161"/>
            <a:ext cx="3298955" cy="1019038"/>
          </a:xfrm>
          <a:prstGeom prst="rect">
            <a:avLst/>
          </a:prstGeom>
          <a:effectLst/>
        </p:spPr>
        <p:txBody>
          <a:bodyPr anchor="t">
            <a:normAutofit/>
          </a:bodyPr>
          <a:lstStyle>
            <a:lvl1pPr marL="0" indent="0" algn="ctr">
              <a:buNone/>
              <a:defRPr sz="14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a:prstGeom prst="rect">
            <a:avLst/>
          </a:prstGeom>
          <a:effectLst/>
        </p:spPr>
        <p:txBody>
          <a:bodyPr anchor="b">
            <a:noAutofit/>
          </a:bodyPr>
          <a:lstStyle>
            <a:lvl1pPr marL="0" indent="0" algn="ctr">
              <a:lnSpc>
                <a:spcPct val="100000"/>
              </a:lnSpc>
              <a:buNone/>
              <a:defRPr sz="2000" b="0">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772160"/>
            <a:ext cx="3300336" cy="1019038"/>
          </a:xfrm>
          <a:prstGeom prst="rect">
            <a:avLst/>
          </a:prstGeom>
          <a:effectLst/>
        </p:spPr>
        <p:txBody>
          <a:bodyPr anchor="t">
            <a:normAutofit/>
          </a:bodyPr>
          <a:lstStyle>
            <a:lvl1pPr marL="0" indent="0" algn="ctr">
              <a:buNone/>
              <a:defRPr sz="14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a:prstGeom prst="rect">
            <a:avLst/>
          </a:prstGeom>
          <a:effectLst/>
        </p:spPr>
        <p:txBody>
          <a:bodyPr anchor="b">
            <a:noAutofit/>
          </a:bodyPr>
          <a:lstStyle>
            <a:lvl1pPr marL="0" indent="0" algn="ctr">
              <a:lnSpc>
                <a:spcPct val="100000"/>
              </a:lnSpc>
              <a:buNone/>
              <a:defRPr sz="2000" b="0">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73298" y="4772161"/>
            <a:ext cx="3294258" cy="1019037"/>
          </a:xfrm>
          <a:prstGeom prst="rect">
            <a:avLst/>
          </a:prstGeom>
          <a:effectLst/>
        </p:spPr>
        <p:txBody>
          <a:bodyPr anchor="t">
            <a:normAutofit/>
          </a:bodyPr>
          <a:lstStyle>
            <a:lvl1pPr marL="0" indent="0" algn="ctr">
              <a:buNone/>
              <a:defRPr sz="14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a:xfrm>
            <a:off x="7678736" y="5883275"/>
            <a:ext cx="2743200" cy="365125"/>
          </a:xfrm>
          <a:prstGeom prst="rect">
            <a:avLst/>
          </a:prstGeom>
          <a:effectLst/>
        </p:spPr>
        <p:txBody>
          <a:bodyPr/>
          <a:lstStyle>
            <a:lvl1pPr>
              <a:defRPr>
                <a:effectLst/>
              </a:defRPr>
            </a:lvl1pPr>
          </a:lstStyle>
          <a:p>
            <a:fld id="{8BDA6D67-8E0D-4D1E-ADEE-BB8CFD1EFC91}" type="datetimeFigureOut">
              <a:rPr lang="en-US" smtClean="0"/>
              <a:pPr/>
              <a:t>11/8/22</a:t>
            </a:fld>
            <a:endParaRPr lang="en-US" dirty="0"/>
          </a:p>
        </p:txBody>
      </p:sp>
      <p:sp>
        <p:nvSpPr>
          <p:cNvPr id="4" name="Footer Placeholder 3"/>
          <p:cNvSpPr>
            <a:spLocks noGrp="1"/>
          </p:cNvSpPr>
          <p:nvPr>
            <p:ph type="ftr" sz="quarter" idx="11"/>
          </p:nvPr>
        </p:nvSpPr>
        <p:spPr>
          <a:xfrm>
            <a:off x="913794" y="5883275"/>
            <a:ext cx="6672865" cy="365125"/>
          </a:xfrm>
          <a:prstGeom prst="rect">
            <a:avLst/>
          </a:prstGeom>
          <a:effectLst/>
        </p:spPr>
        <p:txBody>
          <a:bodyPr/>
          <a:lstStyle>
            <a:lvl1pPr>
              <a:defRPr>
                <a:effectLst/>
              </a:defRPr>
            </a:lvl1pPr>
          </a:lstStyle>
          <a:p>
            <a:endParaRPr lang="en-US" dirty="0"/>
          </a:p>
        </p:txBody>
      </p:sp>
      <p:sp>
        <p:nvSpPr>
          <p:cNvPr id="5" name="Slide Number Placeholder 4"/>
          <p:cNvSpPr>
            <a:spLocks noGrp="1"/>
          </p:cNvSpPr>
          <p:nvPr>
            <p:ph type="sldNum" sz="quarter" idx="12"/>
          </p:nvPr>
        </p:nvSpPr>
        <p:spPr>
          <a:xfrm>
            <a:off x="10514011" y="5883275"/>
            <a:ext cx="753545" cy="365125"/>
          </a:xfrm>
          <a:prstGeom prst="rect">
            <a:avLst/>
          </a:prstGeom>
          <a:effectLst/>
        </p:spPr>
        <p:txBody>
          <a:bodyPr/>
          <a:lstStyle>
            <a:lvl1pPr>
              <a:defRPr>
                <a:effectLst/>
              </a:defRPr>
            </a:lvl1pPr>
          </a:lstStyle>
          <a:p>
            <a:fld id="{76EFD29E-67D5-421C-890F-2688AE982E84}" type="slidenum">
              <a:rPr lang="en-US" smtClean="0"/>
              <a:pPr/>
              <a:t>‹#›</a:t>
            </a:fld>
            <a:endParaRPr lang="en-US" dirty="0"/>
          </a:p>
        </p:txBody>
      </p:sp>
    </p:spTree>
    <p:extLst>
      <p:ext uri="{BB962C8B-B14F-4D97-AF65-F5344CB8AC3E}">
        <p14:creationId xmlns:p14="http://schemas.microsoft.com/office/powerpoint/2010/main" val="1179006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a:prstGeom prst="rect">
            <a:avLst/>
          </a:prstGeom>
        </p:spPr>
        <p:txBody>
          <a:bodyPr/>
          <a:lstStyle>
            <a:lvl1pPr>
              <a:defRPr>
                <a:effectLst/>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5" y="2096064"/>
            <a:ext cx="10353762" cy="3695136"/>
          </a:xfrm>
          <a:prstGeom prst="rect">
            <a:avLst/>
          </a:prstGeom>
        </p:spPr>
        <p:txBody>
          <a:bodyPr vert="eaVert"/>
          <a:lstStyle>
            <a:lvl1pPr>
              <a:defRPr>
                <a:effectLst/>
              </a:defRPr>
            </a:lvl1pPr>
            <a:lvl2pPr>
              <a:defRPr>
                <a:effectLst/>
              </a:defRPr>
            </a:lvl2pPr>
            <a:lvl3pPr>
              <a:defRPr>
                <a:effectLst/>
              </a:defRPr>
            </a:lvl3pPr>
            <a:lvl4pPr>
              <a:defRPr>
                <a:effectLst/>
              </a:defRPr>
            </a:lvl4pPr>
            <a:lvl5pPr>
              <a:defRPr>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78736" y="5883275"/>
            <a:ext cx="2743200" cy="365125"/>
          </a:xfrm>
          <a:prstGeom prst="rect">
            <a:avLst/>
          </a:prstGeom>
        </p:spPr>
        <p:txBody>
          <a:bodyPr/>
          <a:lstStyle>
            <a:lvl1pPr>
              <a:defRPr>
                <a:effectLst/>
              </a:defRPr>
            </a:lvl1pPr>
          </a:lstStyle>
          <a:p>
            <a:fld id="{8BDA6D67-8E0D-4D1E-ADEE-BB8CFD1EFC91}" type="datetimeFigureOut">
              <a:rPr lang="en-US" smtClean="0"/>
              <a:pPr/>
              <a:t>11/8/22</a:t>
            </a:fld>
            <a:endParaRPr lang="en-US" dirty="0"/>
          </a:p>
        </p:txBody>
      </p:sp>
      <p:sp>
        <p:nvSpPr>
          <p:cNvPr id="5" name="Footer Placeholder 4"/>
          <p:cNvSpPr>
            <a:spLocks noGrp="1"/>
          </p:cNvSpPr>
          <p:nvPr>
            <p:ph type="ftr" sz="quarter" idx="11"/>
          </p:nvPr>
        </p:nvSpPr>
        <p:spPr>
          <a:xfrm>
            <a:off x="913794" y="5883275"/>
            <a:ext cx="6672865" cy="365125"/>
          </a:xfrm>
          <a:prstGeom prst="rect">
            <a:avLst/>
          </a:prstGeom>
        </p:spPr>
        <p:txBody>
          <a:bodyPr/>
          <a:lstStyle>
            <a:lvl1pPr>
              <a:defRPr>
                <a:effectLst/>
              </a:defRPr>
            </a:lvl1pPr>
          </a:lstStyle>
          <a:p>
            <a:endParaRPr lang="en-US" dirty="0"/>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lvl1pPr>
              <a:defRPr>
                <a:effectLst/>
              </a:defRPr>
            </a:lvl1pPr>
          </a:lstStyle>
          <a:p>
            <a:fld id="{76EFD29E-67D5-421C-890F-2688AE982E84}" type="slidenum">
              <a:rPr lang="en-US" smtClean="0"/>
              <a:pPr/>
              <a:t>‹#›</a:t>
            </a:fld>
            <a:endParaRPr lang="en-US" dirty="0"/>
          </a:p>
        </p:txBody>
      </p:sp>
    </p:spTree>
    <p:extLst>
      <p:ext uri="{BB962C8B-B14F-4D97-AF65-F5344CB8AC3E}">
        <p14:creationId xmlns:p14="http://schemas.microsoft.com/office/powerpoint/2010/main" val="266530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a:prstGeom prst="rect">
            <a:avLst/>
          </a:prstGeom>
        </p:spPr>
        <p:txBody>
          <a:bodyPr vert="eaVert"/>
          <a:lstStyle>
            <a:lvl1pPr algn="l">
              <a:defRPr>
                <a:effectLst/>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a:prstGeom prst="rect">
            <a:avLst/>
          </a:prstGeom>
        </p:spPr>
        <p:txBody>
          <a:bodyPr vert="eaVert"/>
          <a:lstStyle>
            <a:lvl1pPr>
              <a:defRPr>
                <a:effectLst/>
              </a:defRPr>
            </a:lvl1pPr>
            <a:lvl2pPr>
              <a:defRPr>
                <a:effectLst/>
              </a:defRPr>
            </a:lvl2pPr>
            <a:lvl3pPr>
              <a:defRPr>
                <a:effectLst/>
              </a:defRPr>
            </a:lvl3pPr>
            <a:lvl4pPr>
              <a:defRPr>
                <a:effectLst/>
              </a:defRPr>
            </a:lvl4pPr>
            <a:lvl5pPr>
              <a:defRPr>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78736" y="5883275"/>
            <a:ext cx="2743200" cy="365125"/>
          </a:xfrm>
          <a:prstGeom prst="rect">
            <a:avLst/>
          </a:prstGeom>
        </p:spPr>
        <p:txBody>
          <a:bodyPr/>
          <a:lstStyle>
            <a:lvl1pPr>
              <a:defRPr>
                <a:effectLst/>
              </a:defRPr>
            </a:lvl1pPr>
          </a:lstStyle>
          <a:p>
            <a:fld id="{8BDA6D67-8E0D-4D1E-ADEE-BB8CFD1EFC91}" type="datetimeFigureOut">
              <a:rPr lang="en-US" smtClean="0"/>
              <a:pPr/>
              <a:t>11/8/22</a:t>
            </a:fld>
            <a:endParaRPr lang="en-US" dirty="0"/>
          </a:p>
        </p:txBody>
      </p:sp>
      <p:sp>
        <p:nvSpPr>
          <p:cNvPr id="5" name="Footer Placeholder 4"/>
          <p:cNvSpPr>
            <a:spLocks noGrp="1"/>
          </p:cNvSpPr>
          <p:nvPr>
            <p:ph type="ftr" sz="quarter" idx="11"/>
          </p:nvPr>
        </p:nvSpPr>
        <p:spPr>
          <a:xfrm>
            <a:off x="913794" y="5883275"/>
            <a:ext cx="6672865" cy="365125"/>
          </a:xfrm>
          <a:prstGeom prst="rect">
            <a:avLst/>
          </a:prstGeom>
        </p:spPr>
        <p:txBody>
          <a:bodyPr/>
          <a:lstStyle>
            <a:lvl1pPr>
              <a:defRPr>
                <a:effectLst/>
              </a:defRPr>
            </a:lvl1pPr>
          </a:lstStyle>
          <a:p>
            <a:endParaRPr lang="en-US" dirty="0"/>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lvl1pPr>
              <a:defRPr>
                <a:effectLst/>
              </a:defRPr>
            </a:lvl1pPr>
          </a:lstStyle>
          <a:p>
            <a:fld id="{76EFD29E-67D5-421C-890F-2688AE982E84}" type="slidenum">
              <a:rPr lang="en-US" smtClean="0"/>
              <a:pPr/>
              <a:t>‹#›</a:t>
            </a:fld>
            <a:endParaRPr lang="en-US" dirty="0"/>
          </a:p>
        </p:txBody>
      </p:sp>
    </p:spTree>
    <p:extLst>
      <p:ext uri="{BB962C8B-B14F-4D97-AF65-F5344CB8AC3E}">
        <p14:creationId xmlns:p14="http://schemas.microsoft.com/office/powerpoint/2010/main" val="1227468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a:prstGeom prst="rect">
            <a:avLst/>
          </a:prstGeom>
        </p:spPr>
        <p:txBody>
          <a:bodyPr/>
          <a:lstStyle>
            <a:lvl1pPr>
              <a:defRPr>
                <a:effectLst/>
              </a:defRPr>
            </a:lvl1pPr>
          </a:lstStyle>
          <a:p>
            <a:r>
              <a:rPr lang="en-US" dirty="0"/>
              <a:t>Click to edit Master title style</a:t>
            </a:r>
          </a:p>
        </p:txBody>
      </p:sp>
      <p:sp>
        <p:nvSpPr>
          <p:cNvPr id="3" name="Content Placeholder 2"/>
          <p:cNvSpPr>
            <a:spLocks noGrp="1"/>
          </p:cNvSpPr>
          <p:nvPr>
            <p:ph idx="1"/>
          </p:nvPr>
        </p:nvSpPr>
        <p:spPr>
          <a:xfrm>
            <a:off x="913795" y="2096064"/>
            <a:ext cx="10353762" cy="3695136"/>
          </a:xfrm>
          <a:prstGeom prst="rect">
            <a:avLst/>
          </a:prstGeo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678736" y="5883275"/>
            <a:ext cx="2743200" cy="365125"/>
          </a:xfrm>
          <a:prstGeom prst="rect">
            <a:avLst/>
          </a:prstGeom>
        </p:spPr>
        <p:txBody>
          <a:bodyPr/>
          <a:lstStyle/>
          <a:p>
            <a:fld id="{8BDA6D67-8E0D-4D1E-ADEE-BB8CFD1EFC91}" type="datetimeFigureOut">
              <a:rPr lang="en-US" smtClean="0"/>
              <a:t>11/8/22</a:t>
            </a:fld>
            <a:endParaRPr lang="en-US" dirty="0"/>
          </a:p>
        </p:txBody>
      </p:sp>
      <p:sp>
        <p:nvSpPr>
          <p:cNvPr id="5" name="Footer Placeholder 4"/>
          <p:cNvSpPr>
            <a:spLocks noGrp="1"/>
          </p:cNvSpPr>
          <p:nvPr>
            <p:ph type="ftr" sz="quarter" idx="11"/>
          </p:nvPr>
        </p:nvSpPr>
        <p:spPr>
          <a:xfrm>
            <a:off x="913794" y="5883275"/>
            <a:ext cx="6672865"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76EFD29E-67D5-421C-890F-2688AE982E84}" type="slidenum">
              <a:rPr lang="en-US" smtClean="0"/>
              <a:t>‹#›</a:t>
            </a:fld>
            <a:endParaRPr lang="en-US" dirty="0"/>
          </a:p>
        </p:txBody>
      </p:sp>
    </p:spTree>
    <p:extLst>
      <p:ext uri="{BB962C8B-B14F-4D97-AF65-F5344CB8AC3E}">
        <p14:creationId xmlns:p14="http://schemas.microsoft.com/office/powerpoint/2010/main" val="4078160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a:prstGeom prst="rect">
            <a:avLst/>
          </a:prstGeom>
        </p:spPr>
        <p:txBody>
          <a:bodyPr anchor="b">
            <a:normAutofit/>
          </a:bodyPr>
          <a:lstStyle>
            <a:lvl1pPr>
              <a:defRPr sz="3400">
                <a:effectLst/>
              </a:defRPr>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a:prstGeom prst="rect">
            <a:avLst/>
          </a:prstGeom>
        </p:spPr>
        <p:txBody>
          <a:bodyPr/>
          <a:lstStyle>
            <a:lvl1pPr marL="0" indent="0" algn="ctr">
              <a:buNone/>
              <a:defRPr sz="2400">
                <a:solidFill>
                  <a:schemeClr val="tx1">
                    <a:tint val="75000"/>
                  </a:schemeClr>
                </a:solidFill>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678736" y="5883275"/>
            <a:ext cx="2743200" cy="365125"/>
          </a:xfrm>
          <a:prstGeom prst="rect">
            <a:avLst/>
          </a:prstGeom>
        </p:spPr>
        <p:txBody>
          <a:bodyPr/>
          <a:lstStyle>
            <a:lvl1pPr>
              <a:defRPr>
                <a:effectLst/>
              </a:defRPr>
            </a:lvl1pPr>
          </a:lstStyle>
          <a:p>
            <a:fld id="{8BDA6D67-8E0D-4D1E-ADEE-BB8CFD1EFC91}" type="datetimeFigureOut">
              <a:rPr lang="en-US" smtClean="0"/>
              <a:pPr/>
              <a:t>11/8/22</a:t>
            </a:fld>
            <a:endParaRPr lang="en-US" dirty="0"/>
          </a:p>
        </p:txBody>
      </p:sp>
      <p:sp>
        <p:nvSpPr>
          <p:cNvPr id="5" name="Footer Placeholder 4"/>
          <p:cNvSpPr>
            <a:spLocks noGrp="1"/>
          </p:cNvSpPr>
          <p:nvPr>
            <p:ph type="ftr" sz="quarter" idx="11"/>
          </p:nvPr>
        </p:nvSpPr>
        <p:spPr>
          <a:xfrm>
            <a:off x="913794" y="5883275"/>
            <a:ext cx="6672865" cy="365125"/>
          </a:xfrm>
          <a:prstGeom prst="rect">
            <a:avLst/>
          </a:prstGeom>
        </p:spPr>
        <p:txBody>
          <a:bodyPr/>
          <a:lstStyle>
            <a:lvl1pPr>
              <a:defRPr>
                <a:effectLst/>
              </a:defRPr>
            </a:lvl1pPr>
          </a:lstStyle>
          <a:p>
            <a:endParaRPr lang="en-US" dirty="0"/>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lvl1pPr>
              <a:defRPr>
                <a:effectLst/>
              </a:defRPr>
            </a:lvl1pPr>
          </a:lstStyle>
          <a:p>
            <a:fld id="{76EFD29E-67D5-421C-890F-2688AE982E84}" type="slidenum">
              <a:rPr lang="en-US" smtClean="0"/>
              <a:pPr/>
              <a:t>‹#›</a:t>
            </a:fld>
            <a:endParaRPr lang="en-US" dirty="0"/>
          </a:p>
        </p:txBody>
      </p:sp>
    </p:spTree>
    <p:extLst>
      <p:ext uri="{BB962C8B-B14F-4D97-AF65-F5344CB8AC3E}">
        <p14:creationId xmlns:p14="http://schemas.microsoft.com/office/powerpoint/2010/main" val="111235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a:prstGeom prst="rect">
            <a:avLst/>
          </a:prstGeom>
        </p:spPr>
        <p:txBody>
          <a:bodyPr/>
          <a:lstStyle>
            <a:lvl1pPr>
              <a:defRPr>
                <a:effectLst/>
              </a:defRPr>
            </a:lvl1p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a:prstGeom prst="rect">
            <a:avLst/>
          </a:prstGeo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a:prstGeom prst="rect">
            <a:avLst/>
          </a:prstGeo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678736" y="5883275"/>
            <a:ext cx="2743200" cy="365125"/>
          </a:xfrm>
          <a:prstGeom prst="rect">
            <a:avLst/>
          </a:prstGeom>
        </p:spPr>
        <p:txBody>
          <a:bodyPr/>
          <a:lstStyle>
            <a:lvl1pPr>
              <a:defRPr>
                <a:effectLst/>
              </a:defRPr>
            </a:lvl1pPr>
          </a:lstStyle>
          <a:p>
            <a:fld id="{8BDA6D67-8E0D-4D1E-ADEE-BB8CFD1EFC91}" type="datetimeFigureOut">
              <a:rPr lang="en-US" smtClean="0"/>
              <a:pPr/>
              <a:t>11/8/22</a:t>
            </a:fld>
            <a:endParaRPr lang="en-US" dirty="0"/>
          </a:p>
        </p:txBody>
      </p:sp>
      <p:sp>
        <p:nvSpPr>
          <p:cNvPr id="6" name="Footer Placeholder 5"/>
          <p:cNvSpPr>
            <a:spLocks noGrp="1"/>
          </p:cNvSpPr>
          <p:nvPr>
            <p:ph type="ftr" sz="quarter" idx="11"/>
          </p:nvPr>
        </p:nvSpPr>
        <p:spPr>
          <a:xfrm>
            <a:off x="913794" y="5883275"/>
            <a:ext cx="6672865" cy="365125"/>
          </a:xfrm>
          <a:prstGeom prst="rect">
            <a:avLst/>
          </a:prstGeom>
        </p:spPr>
        <p:txBody>
          <a:bodyPr/>
          <a:lstStyle>
            <a:lvl1pPr>
              <a:defRPr>
                <a:effectLst/>
              </a:defRPr>
            </a:lvl1pPr>
          </a:lstStyle>
          <a:p>
            <a:endParaRPr lang="en-US" dirty="0"/>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lvl1pPr>
              <a:defRPr>
                <a:effectLst/>
              </a:defRPr>
            </a:lvl1pPr>
          </a:lstStyle>
          <a:p>
            <a:fld id="{76EFD29E-67D5-421C-890F-2688AE982E84}" type="slidenum">
              <a:rPr lang="en-US" smtClean="0"/>
              <a:pPr/>
              <a:t>‹#›</a:t>
            </a:fld>
            <a:endParaRPr lang="en-US" dirty="0"/>
          </a:p>
        </p:txBody>
      </p:sp>
    </p:spTree>
    <p:extLst>
      <p:ext uri="{BB962C8B-B14F-4D97-AF65-F5344CB8AC3E}">
        <p14:creationId xmlns:p14="http://schemas.microsoft.com/office/powerpoint/2010/main" val="2565860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a:prstGeom prst="rect">
            <a:avLst/>
          </a:prstGeom>
        </p:spPr>
        <p:txBody>
          <a:bodyPr/>
          <a:lstStyle>
            <a:lvl1pPr>
              <a:defRPr>
                <a:effectLst/>
              </a:defRPr>
            </a:lvl1p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a:prstGeom prst="rect">
            <a:avLst/>
          </a:prstGeom>
        </p:spPr>
        <p:txBody>
          <a:bodyPr anchor="b"/>
          <a:lstStyle>
            <a:lvl1pPr marL="0" indent="0">
              <a:lnSpc>
                <a:spcPct val="100000"/>
              </a:lnSpc>
              <a:buNone/>
              <a:defRPr sz="24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a:prstGeom prst="rect">
            <a:avLst/>
          </a:prstGeo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a:prstGeom prst="rect">
            <a:avLst/>
          </a:prstGeom>
        </p:spPr>
        <p:txBody>
          <a:bodyPr anchor="b"/>
          <a:lstStyle>
            <a:lvl1pPr marL="0" indent="0">
              <a:lnSpc>
                <a:spcPct val="100000"/>
              </a:lnSpc>
              <a:buNone/>
              <a:defRPr sz="24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a:prstGeom prst="rect">
            <a:avLst/>
          </a:prstGeo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678736" y="5883275"/>
            <a:ext cx="2743200" cy="365125"/>
          </a:xfrm>
          <a:prstGeom prst="rect">
            <a:avLst/>
          </a:prstGeom>
        </p:spPr>
        <p:txBody>
          <a:bodyPr/>
          <a:lstStyle>
            <a:lvl1pPr>
              <a:defRPr>
                <a:effectLst/>
              </a:defRPr>
            </a:lvl1pPr>
          </a:lstStyle>
          <a:p>
            <a:fld id="{8BDA6D67-8E0D-4D1E-ADEE-BB8CFD1EFC91}" type="datetimeFigureOut">
              <a:rPr lang="en-US" smtClean="0"/>
              <a:pPr/>
              <a:t>11/8/22</a:t>
            </a:fld>
            <a:endParaRPr lang="en-US" dirty="0"/>
          </a:p>
        </p:txBody>
      </p:sp>
      <p:sp>
        <p:nvSpPr>
          <p:cNvPr id="8" name="Footer Placeholder 7"/>
          <p:cNvSpPr>
            <a:spLocks noGrp="1"/>
          </p:cNvSpPr>
          <p:nvPr>
            <p:ph type="ftr" sz="quarter" idx="11"/>
          </p:nvPr>
        </p:nvSpPr>
        <p:spPr>
          <a:xfrm>
            <a:off x="913794" y="5883275"/>
            <a:ext cx="6672865" cy="365125"/>
          </a:xfrm>
          <a:prstGeom prst="rect">
            <a:avLst/>
          </a:prstGeom>
        </p:spPr>
        <p:txBody>
          <a:bodyPr/>
          <a:lstStyle>
            <a:lvl1pPr>
              <a:defRPr>
                <a:effectLst/>
              </a:defRPr>
            </a:lvl1pPr>
          </a:lstStyle>
          <a:p>
            <a:endParaRPr lang="en-US" dirty="0"/>
          </a:p>
        </p:txBody>
      </p:sp>
      <p:sp>
        <p:nvSpPr>
          <p:cNvPr id="9" name="Slide Number Placeholder 8"/>
          <p:cNvSpPr>
            <a:spLocks noGrp="1"/>
          </p:cNvSpPr>
          <p:nvPr>
            <p:ph type="sldNum" sz="quarter" idx="12"/>
          </p:nvPr>
        </p:nvSpPr>
        <p:spPr>
          <a:xfrm>
            <a:off x="10514011" y="5883275"/>
            <a:ext cx="753545" cy="365125"/>
          </a:xfrm>
          <a:prstGeom prst="rect">
            <a:avLst/>
          </a:prstGeom>
        </p:spPr>
        <p:txBody>
          <a:bodyPr/>
          <a:lstStyle>
            <a:lvl1pPr>
              <a:defRPr>
                <a:effectLst/>
              </a:defRPr>
            </a:lvl1pPr>
          </a:lstStyle>
          <a:p>
            <a:fld id="{76EFD29E-67D5-421C-890F-2688AE982E84}" type="slidenum">
              <a:rPr lang="en-US" smtClean="0"/>
              <a:pPr/>
              <a:t>‹#›</a:t>
            </a:fld>
            <a:endParaRPr lang="en-US" dirty="0"/>
          </a:p>
        </p:txBody>
      </p:sp>
    </p:spTree>
    <p:extLst>
      <p:ext uri="{BB962C8B-B14F-4D97-AF65-F5344CB8AC3E}">
        <p14:creationId xmlns:p14="http://schemas.microsoft.com/office/powerpoint/2010/main" val="739132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a:prstGeom prst="rect">
            <a:avLst/>
          </a:prstGeom>
          <a:effectLst/>
        </p:spPr>
        <p:txBody>
          <a:bodyPr/>
          <a:lstStyle>
            <a:lvl1pPr>
              <a:defRPr>
                <a:effectLst/>
              </a:defRPr>
            </a:lvl1pPr>
          </a:lstStyle>
          <a:p>
            <a:r>
              <a:rPr lang="en-US"/>
              <a:t>Click to edit Master title style</a:t>
            </a:r>
            <a:endParaRPr lang="en-US" dirty="0"/>
          </a:p>
        </p:txBody>
      </p:sp>
      <p:sp>
        <p:nvSpPr>
          <p:cNvPr id="3" name="Date Placeholder 2"/>
          <p:cNvSpPr>
            <a:spLocks noGrp="1"/>
          </p:cNvSpPr>
          <p:nvPr>
            <p:ph type="dt" sz="half" idx="10"/>
          </p:nvPr>
        </p:nvSpPr>
        <p:spPr>
          <a:xfrm>
            <a:off x="7678736" y="5883275"/>
            <a:ext cx="2743200" cy="365125"/>
          </a:xfrm>
          <a:prstGeom prst="rect">
            <a:avLst/>
          </a:prstGeom>
          <a:effectLst/>
        </p:spPr>
        <p:txBody>
          <a:bodyPr/>
          <a:lstStyle>
            <a:lvl1pPr>
              <a:defRPr>
                <a:effectLst/>
              </a:defRPr>
            </a:lvl1pPr>
          </a:lstStyle>
          <a:p>
            <a:fld id="{8BDA6D67-8E0D-4D1E-ADEE-BB8CFD1EFC91}" type="datetimeFigureOut">
              <a:rPr lang="en-US" smtClean="0"/>
              <a:pPr/>
              <a:t>11/8/22</a:t>
            </a:fld>
            <a:endParaRPr lang="en-US" dirty="0"/>
          </a:p>
        </p:txBody>
      </p:sp>
      <p:sp>
        <p:nvSpPr>
          <p:cNvPr id="4" name="Footer Placeholder 3"/>
          <p:cNvSpPr>
            <a:spLocks noGrp="1"/>
          </p:cNvSpPr>
          <p:nvPr>
            <p:ph type="ftr" sz="quarter" idx="11"/>
          </p:nvPr>
        </p:nvSpPr>
        <p:spPr>
          <a:xfrm>
            <a:off x="913794" y="5883275"/>
            <a:ext cx="6672865" cy="365125"/>
          </a:xfrm>
          <a:prstGeom prst="rect">
            <a:avLst/>
          </a:prstGeom>
          <a:effectLst/>
        </p:spPr>
        <p:txBody>
          <a:bodyPr/>
          <a:lstStyle>
            <a:lvl1pPr>
              <a:defRPr>
                <a:effectLst/>
              </a:defRPr>
            </a:lvl1pPr>
          </a:lstStyle>
          <a:p>
            <a:endParaRPr lang="en-US" dirty="0"/>
          </a:p>
        </p:txBody>
      </p:sp>
      <p:sp>
        <p:nvSpPr>
          <p:cNvPr id="5" name="Slide Number Placeholder 4"/>
          <p:cNvSpPr>
            <a:spLocks noGrp="1"/>
          </p:cNvSpPr>
          <p:nvPr>
            <p:ph type="sldNum" sz="quarter" idx="12"/>
          </p:nvPr>
        </p:nvSpPr>
        <p:spPr>
          <a:xfrm>
            <a:off x="10514011" y="5883275"/>
            <a:ext cx="753545" cy="365125"/>
          </a:xfrm>
          <a:prstGeom prst="rect">
            <a:avLst/>
          </a:prstGeom>
          <a:effectLst/>
        </p:spPr>
        <p:txBody>
          <a:bodyPr/>
          <a:lstStyle>
            <a:lvl1pPr>
              <a:defRPr>
                <a:effectLst/>
              </a:defRPr>
            </a:lvl1pPr>
          </a:lstStyle>
          <a:p>
            <a:fld id="{76EFD29E-67D5-421C-890F-2688AE982E84}" type="slidenum">
              <a:rPr lang="en-US" smtClean="0"/>
              <a:pPr/>
              <a:t>‹#›</a:t>
            </a:fld>
            <a:endParaRPr lang="en-US" dirty="0"/>
          </a:p>
        </p:txBody>
      </p:sp>
    </p:spTree>
    <p:extLst>
      <p:ext uri="{BB962C8B-B14F-4D97-AF65-F5344CB8AC3E}">
        <p14:creationId xmlns:p14="http://schemas.microsoft.com/office/powerpoint/2010/main" val="3339024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78736" y="5883275"/>
            <a:ext cx="2743200" cy="365125"/>
          </a:xfrm>
          <a:prstGeom prst="rect">
            <a:avLst/>
          </a:prstGeom>
        </p:spPr>
        <p:txBody>
          <a:bodyPr/>
          <a:lstStyle/>
          <a:p>
            <a:fld id="{8BDA6D67-8E0D-4D1E-ADEE-BB8CFD1EFC91}" type="datetimeFigureOut">
              <a:rPr lang="en-US" smtClean="0"/>
              <a:t>11/8/22</a:t>
            </a:fld>
            <a:endParaRPr lang="en-US" dirty="0"/>
          </a:p>
        </p:txBody>
      </p:sp>
      <p:sp>
        <p:nvSpPr>
          <p:cNvPr id="3" name="Footer Placeholder 2"/>
          <p:cNvSpPr>
            <a:spLocks noGrp="1"/>
          </p:cNvSpPr>
          <p:nvPr>
            <p:ph type="ftr" sz="quarter" idx="11"/>
          </p:nvPr>
        </p:nvSpPr>
        <p:spPr>
          <a:xfrm>
            <a:off x="913794" y="5883275"/>
            <a:ext cx="6672865"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10514011" y="5883275"/>
            <a:ext cx="753545" cy="365125"/>
          </a:xfrm>
          <a:prstGeom prst="rect">
            <a:avLst/>
          </a:prstGeom>
        </p:spPr>
        <p:txBody>
          <a:bodyPr/>
          <a:lstStyle/>
          <a:p>
            <a:fld id="{76EFD29E-67D5-421C-890F-2688AE982E84}" type="slidenum">
              <a:rPr lang="en-US" smtClean="0"/>
              <a:t>‹#›</a:t>
            </a:fld>
            <a:endParaRPr lang="en-US" dirty="0"/>
          </a:p>
        </p:txBody>
      </p:sp>
    </p:spTree>
    <p:extLst>
      <p:ext uri="{BB962C8B-B14F-4D97-AF65-F5344CB8AC3E}">
        <p14:creationId xmlns:p14="http://schemas.microsoft.com/office/powerpoint/2010/main" val="81339503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a:prstGeom prst="rect">
            <a:avLst/>
          </a:prstGeom>
        </p:spPr>
        <p:txBody>
          <a:bodyPr anchor="b">
            <a:normAutofit/>
          </a:bodyPr>
          <a:lstStyle>
            <a:lvl1pPr>
              <a:defRPr sz="2800">
                <a:effectLst/>
              </a:defRPr>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a:prstGeom prst="rect">
            <a:avLst/>
          </a:prstGeom>
        </p:spPr>
        <p:txBody>
          <a:bodyPr anchor="ctr"/>
          <a:lstStyle>
            <a:lvl1pPr>
              <a:defRPr>
                <a:effectLst/>
              </a:defRPr>
            </a:lvl1pPr>
            <a:lvl2pPr>
              <a:defRPr>
                <a:effectLst/>
              </a:defRPr>
            </a:lvl2pPr>
            <a:lvl3pPr>
              <a:defRPr>
                <a:effectLst/>
              </a:defRPr>
            </a:lvl3pPr>
            <a:lvl4pPr>
              <a:defRPr>
                <a:effectLst/>
              </a:defRPr>
            </a:lvl4pPr>
            <a:lvl5pPr>
              <a:defRPr>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a:prstGeom prst="rect">
            <a:avLst/>
          </a:prstGeom>
        </p:spPr>
        <p:txBody>
          <a:bodyPr/>
          <a:lstStyle>
            <a:lvl1pPr marL="0" indent="0" algn="ctr">
              <a:buNone/>
              <a:defRPr sz="1600">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78736" y="5883275"/>
            <a:ext cx="2743200" cy="365125"/>
          </a:xfrm>
          <a:prstGeom prst="rect">
            <a:avLst/>
          </a:prstGeom>
        </p:spPr>
        <p:txBody>
          <a:bodyPr/>
          <a:lstStyle>
            <a:lvl1pPr>
              <a:defRPr>
                <a:effectLst/>
              </a:defRPr>
            </a:lvl1pPr>
          </a:lstStyle>
          <a:p>
            <a:fld id="{8BDA6D67-8E0D-4D1E-ADEE-BB8CFD1EFC91}" type="datetimeFigureOut">
              <a:rPr lang="en-US" smtClean="0"/>
              <a:pPr/>
              <a:t>11/8/22</a:t>
            </a:fld>
            <a:endParaRPr lang="en-US" dirty="0"/>
          </a:p>
        </p:txBody>
      </p:sp>
      <p:sp>
        <p:nvSpPr>
          <p:cNvPr id="6" name="Footer Placeholder 5"/>
          <p:cNvSpPr>
            <a:spLocks noGrp="1"/>
          </p:cNvSpPr>
          <p:nvPr>
            <p:ph type="ftr" sz="quarter" idx="11"/>
          </p:nvPr>
        </p:nvSpPr>
        <p:spPr>
          <a:xfrm>
            <a:off x="913794" y="5883275"/>
            <a:ext cx="6672865" cy="365125"/>
          </a:xfrm>
          <a:prstGeom prst="rect">
            <a:avLst/>
          </a:prstGeom>
        </p:spPr>
        <p:txBody>
          <a:bodyPr/>
          <a:lstStyle>
            <a:lvl1pPr>
              <a:defRPr>
                <a:effectLst/>
              </a:defRPr>
            </a:lvl1pPr>
          </a:lstStyle>
          <a:p>
            <a:endParaRPr lang="en-US" dirty="0"/>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lvl1pPr>
              <a:defRPr>
                <a:effectLst/>
              </a:defRPr>
            </a:lvl1pPr>
          </a:lstStyle>
          <a:p>
            <a:fld id="{76EFD29E-67D5-421C-890F-2688AE982E84}" type="slidenum">
              <a:rPr lang="en-US" smtClean="0"/>
              <a:pPr/>
              <a:t>‹#›</a:t>
            </a:fld>
            <a:endParaRPr lang="en-US" dirty="0"/>
          </a:p>
        </p:txBody>
      </p:sp>
    </p:spTree>
    <p:extLst>
      <p:ext uri="{BB962C8B-B14F-4D97-AF65-F5344CB8AC3E}">
        <p14:creationId xmlns:p14="http://schemas.microsoft.com/office/powerpoint/2010/main" val="11841351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a:prstGeom prst="rect">
            <a:avLst/>
          </a:prstGeom>
        </p:spPr>
        <p:txBody>
          <a:bodyPr anchor="b">
            <a:normAutofit/>
          </a:bodyPr>
          <a:lstStyle>
            <a:lvl1pPr>
              <a:defRPr sz="3200">
                <a:effectLs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prstGeom prst="rect">
            <a:avLst/>
          </a:prstGeom>
          <a:noFill/>
          <a:ln w="190500" cap="sq">
            <a:solidFill>
              <a:srgbClr val="FFFFFF"/>
            </a:solidFill>
            <a:miter lim="800000"/>
          </a:ln>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4" y="2971800"/>
            <a:ext cx="5934950" cy="2819400"/>
          </a:xfrm>
          <a:prstGeom prst="rect">
            <a:avLst/>
          </a:prstGeom>
        </p:spPr>
        <p:txBody>
          <a:bodyPr>
            <a:normAutofit/>
          </a:bodyPr>
          <a:lstStyle>
            <a:lvl1pPr marL="0" indent="0" algn="ctr">
              <a:buNone/>
              <a:defRPr sz="1800">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78736" y="5883275"/>
            <a:ext cx="2743200" cy="365125"/>
          </a:xfrm>
          <a:prstGeom prst="rect">
            <a:avLst/>
          </a:prstGeom>
        </p:spPr>
        <p:txBody>
          <a:bodyPr/>
          <a:lstStyle>
            <a:lvl1pPr>
              <a:defRPr>
                <a:effectLst/>
              </a:defRPr>
            </a:lvl1pPr>
          </a:lstStyle>
          <a:p>
            <a:fld id="{8BDA6D67-8E0D-4D1E-ADEE-BB8CFD1EFC91}" type="datetimeFigureOut">
              <a:rPr lang="en-US" smtClean="0"/>
              <a:pPr/>
              <a:t>11/8/22</a:t>
            </a:fld>
            <a:endParaRPr lang="en-US" dirty="0"/>
          </a:p>
        </p:txBody>
      </p:sp>
      <p:sp>
        <p:nvSpPr>
          <p:cNvPr id="6" name="Footer Placeholder 5"/>
          <p:cNvSpPr>
            <a:spLocks noGrp="1"/>
          </p:cNvSpPr>
          <p:nvPr>
            <p:ph type="ftr" sz="quarter" idx="11"/>
          </p:nvPr>
        </p:nvSpPr>
        <p:spPr>
          <a:xfrm>
            <a:off x="913794" y="5883275"/>
            <a:ext cx="6672865" cy="365125"/>
          </a:xfrm>
          <a:prstGeom prst="rect">
            <a:avLst/>
          </a:prstGeom>
        </p:spPr>
        <p:txBody>
          <a:bodyPr/>
          <a:lstStyle>
            <a:lvl1pPr>
              <a:defRPr>
                <a:effectLst/>
              </a:defRPr>
            </a:lvl1pPr>
          </a:lstStyle>
          <a:p>
            <a:endParaRPr lang="en-US" dirty="0"/>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lvl1pPr>
              <a:defRPr>
                <a:effectLst/>
              </a:defRPr>
            </a:lvl1pPr>
          </a:lstStyle>
          <a:p>
            <a:fld id="{76EFD29E-67D5-421C-890F-2688AE982E84}" type="slidenum">
              <a:rPr lang="en-US" smtClean="0"/>
              <a:pPr/>
              <a:t>‹#›</a:t>
            </a:fld>
            <a:endParaRPr lang="en-US" dirty="0"/>
          </a:p>
        </p:txBody>
      </p:sp>
    </p:spTree>
    <p:extLst>
      <p:ext uri="{BB962C8B-B14F-4D97-AF65-F5344CB8AC3E}">
        <p14:creationId xmlns:p14="http://schemas.microsoft.com/office/powerpoint/2010/main" val="708882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0" y="6378"/>
            <a:ext cx="12191999" cy="6859714"/>
          </a:xfrm>
          <a:prstGeom prst="rect">
            <a:avLst/>
          </a:prstGeom>
        </p:spPr>
      </p:pic>
      <p:pic>
        <p:nvPicPr>
          <p:cNvPr id="11" name="Picture 10"/>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04800" y="5839404"/>
            <a:ext cx="1130300" cy="751895"/>
          </a:xfrm>
          <a:prstGeom prst="rect">
            <a:avLst/>
          </a:prstGeom>
        </p:spPr>
      </p:pic>
    </p:spTree>
    <p:extLst>
      <p:ext uri="{BB962C8B-B14F-4D97-AF65-F5344CB8AC3E}">
        <p14:creationId xmlns:p14="http://schemas.microsoft.com/office/powerpoint/2010/main" val="4251457129"/>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7" r:id="rId12"/>
    <p:sldLayoutId id="2147483968" r:id="rId13"/>
    <p:sldLayoutId id="2147483969" r:id="rId14"/>
    <p:sldLayoutId id="2147483970" r:id="rId15"/>
    <p:sldLayoutId id="2147483971" r:id="rId16"/>
    <p:sldLayoutId id="2147483972"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emf"/><Relationship Id="rId7" Type="http://schemas.openxmlformats.org/officeDocument/2006/relationships/image" Target="../media/image8.png"/><Relationship Id="rId12"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jp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8" Type="http://schemas.openxmlformats.org/officeDocument/2006/relationships/hyperlink" Target="https://communityengagement.uncg.edu/wp-content/uploads/2014/07/CAGAT_Community_Partners_Guide_20160722.pdf" TargetMode="External"/><Relationship Id="rId3" Type="http://schemas.openxmlformats.org/officeDocument/2006/relationships/hyperlink" Target="http://doi.org/10.1353/cpr.2020.0018" TargetMode="External"/><Relationship Id="rId7" Type="http://schemas.openxmlformats.org/officeDocument/2006/relationships/hyperlink" Target="https://nexus.od.nih.gov/all/2021/11/18/what-are-the-options-for-obtaining-an-era-commons-username-commons-id-for-a-senior-key-person-who-isnt-affiliated-with-a-registered-organization/"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hyperlink" Target="https://grants.nih.gov/grants/how-to-apply-application-guide/prepare-to-apply-and-register/registration/investigators-and-other-users/era-commons-user-registration.htm" TargetMode="External"/><Relationship Id="rId5" Type="http://schemas.openxmlformats.org/officeDocument/2006/relationships/hyperlink" Target="https://public.era.nih.gov/commons/" TargetMode="External"/><Relationship Id="rId4" Type="http://schemas.openxmlformats.org/officeDocument/2006/relationships/hyperlink" Target="https://grants.nih.gov/grants/how-to-apply-application-guide/forms-f/general/g.240-r&amp;r-seniorkey-person-profile-(expanded)-form.htm#Instruction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5054" y="172089"/>
            <a:ext cx="6948035" cy="4621953"/>
          </a:xfrm>
          <a:prstGeom prst="rect">
            <a:avLst/>
          </a:prstGeom>
        </p:spPr>
      </p:pic>
      <p:pic>
        <p:nvPicPr>
          <p:cNvPr id="1028" name="Picture 4" descr="https://dl.boxcloud.com/api/2.0/internal_files/411677445841/versions/435120570241/representations/png_paged_2048x2048/content/1.png?access_token=1!TON-CQ2B_Sve0fQ708Vr2McTS_EupZ3HavvTY4b2Bf0J-Ej3k44InHkrQXUyzAN3toHxCy7HI4SowFDhY-5oiLe9Oh_SvFtofvJQB9bgzJxjZ6Ty9jMBsEJU7TQ-EPsiPTFBZHMx-hQX8L_sfI1nX7U6snZd97kPBPPPqo5kOWUn1HpvOrLcPp3hLO-addIPttEyAeXN-31iKmqfAEDiPmj-WWv6XKGHa_ske7kUShZGr1Yhm2NW8D3L_skh0rSI0iQzPNgbhJ86nkRHy3dl0f2A58K6T6JLhQwXtuYqgZIew1NzImcqdQ2tmfl3Fh5lyGGitW8Mq_nP0IHWYv8qfj7ocSI-l6BQws1kpdmkwHtXxh_WIe11yNZhUlgS69sn_YtWlqijWL6AnFOcrzDRAwughqrI3fWOmEXLCejbHr594AmkXi4uXkBvkGkwVIj2fGner0j_HoOEWrQHfweQYtJMdMDHGaxjir1gORQ9Vy-7KqXsxVvHSkCz8hYCKRFTLWWD996pB_viGs5y5fkB4LgDfHBl0FRSJTYh37L0s7SvH-f7wRO16f1gnb9OjQAOmph3hOZ-So7VtzM9NEo-5a9HdGuEZLu3_S4rHnaPjKSMyahHgIkDSLIre2tLlrDFg2Q.&amp;shared_link=https%3A%2F%2Funomaha.app.box.com%2Fs%2Fyvaoc924w6myfz32uxkymzppo0p5sknw&amp;box_client_name=box-content-preview&amp;box_client_version=2.34.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43754" y="3838918"/>
            <a:ext cx="2106888" cy="63323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kumc.edu/Images/public%20affairs/ku-med-center-signatur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179" y="2149028"/>
            <a:ext cx="2055609" cy="66807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unk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1358" y="3926933"/>
            <a:ext cx="2211252"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unl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87566" y="2067581"/>
            <a:ext cx="1785255" cy="710531"/>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unmc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27821" y="5320145"/>
            <a:ext cx="4762500" cy="112395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Image result for btnrh 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7443" y="309819"/>
            <a:ext cx="2286000" cy="98854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F3803553-7BD9-4DF7-A6E1-C5B91128D5F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28845" y="5765555"/>
            <a:ext cx="2843976" cy="633229"/>
          </a:xfrm>
          <a:prstGeom prst="rect">
            <a:avLst/>
          </a:prstGeom>
          <a:solidFill>
            <a:schemeClr val="tx2">
              <a:lumMod val="75000"/>
            </a:schemeClr>
          </a:solidFill>
        </p:spPr>
      </p:pic>
      <p:pic>
        <p:nvPicPr>
          <p:cNvPr id="13" name="Picture 12">
            <a:extLst>
              <a:ext uri="{FF2B5EF4-FFF2-40B4-BE49-F238E27FC236}">
                <a16:creationId xmlns:a16="http://schemas.microsoft.com/office/drawing/2014/main" id="{C57E493F-9EEB-402C-8E1C-1AE643373E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1358" y="5320145"/>
            <a:ext cx="1894406" cy="903486"/>
          </a:xfrm>
          <a:prstGeom prst="rect">
            <a:avLst/>
          </a:prstGeom>
        </p:spPr>
      </p:pic>
      <p:pic>
        <p:nvPicPr>
          <p:cNvPr id="14" name="Picture 13">
            <a:extLst>
              <a:ext uri="{FF2B5EF4-FFF2-40B4-BE49-F238E27FC236}">
                <a16:creationId xmlns:a16="http://schemas.microsoft.com/office/drawing/2014/main" id="{29349D15-7955-4ED6-97D7-70623034709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011733" y="425844"/>
            <a:ext cx="1617890" cy="67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982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4A2006-B7E0-BE46-8FF9-8A6C5B960805}"/>
              </a:ext>
            </a:extLst>
          </p:cNvPr>
          <p:cNvSpPr txBox="1"/>
          <p:nvPr/>
        </p:nvSpPr>
        <p:spPr>
          <a:xfrm>
            <a:off x="479685" y="299804"/>
            <a:ext cx="8994099" cy="461665"/>
          </a:xfrm>
          <a:prstGeom prst="rect">
            <a:avLst/>
          </a:prstGeom>
          <a:noFill/>
        </p:spPr>
        <p:txBody>
          <a:bodyPr wrap="square" rtlCol="0">
            <a:spAutoFit/>
          </a:bodyPr>
          <a:lstStyle/>
          <a:p>
            <a:r>
              <a:rPr lang="en-US" sz="2400" b="1" dirty="0">
                <a:solidFill>
                  <a:srgbClr val="0070C0"/>
                </a:solidFill>
              </a:rPr>
              <a:t>References</a:t>
            </a:r>
          </a:p>
        </p:txBody>
      </p:sp>
      <p:sp>
        <p:nvSpPr>
          <p:cNvPr id="6" name="TextBox 5">
            <a:extLst>
              <a:ext uri="{FF2B5EF4-FFF2-40B4-BE49-F238E27FC236}">
                <a16:creationId xmlns:a16="http://schemas.microsoft.com/office/drawing/2014/main" id="{6E54E1E6-F768-914D-92D6-2F6DEA49FEB1}"/>
              </a:ext>
            </a:extLst>
          </p:cNvPr>
          <p:cNvSpPr txBox="1"/>
          <p:nvPr/>
        </p:nvSpPr>
        <p:spPr>
          <a:xfrm>
            <a:off x="479685" y="761469"/>
            <a:ext cx="10328223" cy="5632311"/>
          </a:xfrm>
          <a:prstGeom prst="rect">
            <a:avLst/>
          </a:prstGeom>
          <a:noFill/>
        </p:spPr>
        <p:txBody>
          <a:bodyPr wrap="square" rtlCol="0">
            <a:spAutoFit/>
          </a:bodyPr>
          <a:lstStyle/>
          <a:p>
            <a:r>
              <a:rPr lang="en-US" b="1" dirty="0"/>
              <a:t>Hiratsuka, Vanessa Y., et al. </a:t>
            </a:r>
            <a:r>
              <a:rPr lang="en-US" dirty="0"/>
              <a:t>""You Actually View Us as the Experts in Our Own System": Indigenous–Academic Community Partnership." </a:t>
            </a:r>
            <a:r>
              <a:rPr lang="en-US" i="1" dirty="0"/>
              <a:t>Progress in Community Health Partnerships: Research, Education, and Action</a:t>
            </a:r>
            <a:r>
              <a:rPr lang="en-US" dirty="0"/>
              <a:t>, vol. 14 no. 2, 2020, p. 187-195. </a:t>
            </a:r>
            <a:r>
              <a:rPr lang="en-US" i="1" dirty="0"/>
              <a:t>Project MUSE</a:t>
            </a:r>
            <a:r>
              <a:rPr lang="en-US" dirty="0"/>
              <a:t>, </a:t>
            </a:r>
            <a:r>
              <a:rPr lang="en-US" dirty="0">
                <a:hlinkClick r:id="rId3"/>
              </a:rPr>
              <a:t>doi:10.1353/cpr.2020.0018</a:t>
            </a:r>
            <a:r>
              <a:rPr lang="en-US" dirty="0"/>
              <a:t>.</a:t>
            </a:r>
          </a:p>
          <a:p>
            <a:endParaRPr lang="en-US" dirty="0"/>
          </a:p>
          <a:p>
            <a:r>
              <a:rPr lang="en-US" b="1" dirty="0"/>
              <a:t>NIH Biosketch Instructions </a:t>
            </a:r>
          </a:p>
          <a:p>
            <a:r>
              <a:rPr lang="en-US" dirty="0">
                <a:solidFill>
                  <a:srgbClr val="002060"/>
                </a:solidFill>
                <a:hlinkClick r:id="rId4">
                  <a:extLst>
                    <a:ext uri="{A12FA001-AC4F-418D-AE19-62706E023703}">
                      <ahyp:hlinkClr xmlns:ahyp="http://schemas.microsoft.com/office/drawing/2018/hyperlinkcolor" val="tx"/>
                    </a:ext>
                  </a:extLst>
                </a:hlinkClick>
              </a:rPr>
              <a:t>https://grants.nih.gov/grants/how-to-apply-application-guide/forms-f/general/g.240-r&amp;r-seniorkey-person-profile-(expanded)-form.htm#Instructions</a:t>
            </a:r>
            <a:endParaRPr lang="en-US" dirty="0">
              <a:solidFill>
                <a:srgbClr val="002060"/>
              </a:solidFill>
            </a:endParaRPr>
          </a:p>
          <a:p>
            <a:endParaRPr lang="en-US" dirty="0">
              <a:solidFill>
                <a:srgbClr val="002060"/>
              </a:solidFill>
            </a:endParaRPr>
          </a:p>
          <a:p>
            <a:r>
              <a:rPr lang="en-US" b="1" dirty="0">
                <a:solidFill>
                  <a:srgbClr val="002060"/>
                </a:solidFill>
              </a:rPr>
              <a:t>NIH </a:t>
            </a:r>
            <a:r>
              <a:rPr lang="en-US" b="1" dirty="0" err="1">
                <a:solidFill>
                  <a:srgbClr val="002060"/>
                </a:solidFill>
              </a:rPr>
              <a:t>eRA</a:t>
            </a:r>
            <a:r>
              <a:rPr lang="en-US" b="1" dirty="0">
                <a:solidFill>
                  <a:srgbClr val="002060"/>
                </a:solidFill>
              </a:rPr>
              <a:t> Commons</a:t>
            </a:r>
          </a:p>
          <a:p>
            <a:pPr marL="285750" indent="-285750">
              <a:buFont typeface="Arial" panose="020B0604020202020204" pitchFamily="34" charset="0"/>
              <a:buChar char="•"/>
            </a:pPr>
            <a:r>
              <a:rPr lang="en-US" dirty="0" err="1"/>
              <a:t>eRA</a:t>
            </a:r>
            <a:r>
              <a:rPr lang="en-US" dirty="0"/>
              <a:t> Commons (</a:t>
            </a:r>
            <a:r>
              <a:rPr lang="en-US" dirty="0">
                <a:hlinkClick r:id="rId5"/>
              </a:rPr>
              <a:t>https://public.era.nih.gov/commons/</a:t>
            </a:r>
            <a:r>
              <a:rPr lang="en-US" dirty="0"/>
              <a:t>)</a:t>
            </a:r>
          </a:p>
          <a:p>
            <a:pPr marL="342900" indent="-342900">
              <a:buFont typeface="Arial" panose="020B0604020202020204" pitchFamily="34" charset="0"/>
              <a:buChar char="•"/>
            </a:pPr>
            <a:r>
              <a:rPr lang="en-US" dirty="0">
                <a:solidFill>
                  <a:srgbClr val="002060"/>
                </a:solidFill>
                <a:hlinkClick r:id="rId6"/>
              </a:rPr>
              <a:t>https://grants.nih.gov/grants/how-to-apply-application-guide/prepare-to-apply-and-register/registration/investigators-and-other-users/era-commons-user-registration.htm</a:t>
            </a:r>
            <a:endParaRPr lang="en-US" dirty="0">
              <a:solidFill>
                <a:srgbClr val="002060"/>
              </a:solidFill>
            </a:endParaRPr>
          </a:p>
          <a:p>
            <a:pPr marL="342900" indent="-342900">
              <a:buFont typeface="Arial" panose="020B0604020202020204" pitchFamily="34" charset="0"/>
              <a:buChar char="•"/>
            </a:pPr>
            <a:r>
              <a:rPr lang="en-US" dirty="0">
                <a:hlinkClick r:id="rId7"/>
              </a:rPr>
              <a:t>https://nexus.od.nih.gov/all/2021/11/18/what-are-the-options-for-obtaining-an-era-commons-username-commons-id-for-a-senior-key-person-who-isnt-affiliated-with-a-registered-organization/</a:t>
            </a:r>
            <a:endParaRPr lang="en-US" dirty="0">
              <a:solidFill>
                <a:srgbClr val="002060"/>
              </a:solidFill>
            </a:endParaRPr>
          </a:p>
          <a:p>
            <a:endParaRPr lang="en-US" dirty="0">
              <a:solidFill>
                <a:srgbClr val="002060"/>
              </a:solidFill>
            </a:endParaRPr>
          </a:p>
          <a:p>
            <a:r>
              <a:rPr lang="en-US" b="1" dirty="0"/>
              <a:t>The University of North Carolina at Chapel Hill, </a:t>
            </a:r>
            <a:r>
              <a:rPr lang="en-US" b="1" dirty="0">
                <a:solidFill>
                  <a:srgbClr val="002060"/>
                </a:solidFill>
              </a:rPr>
              <a:t>Community Partner’s Guide</a:t>
            </a:r>
          </a:p>
          <a:p>
            <a:r>
              <a:rPr lang="en-US" dirty="0">
                <a:solidFill>
                  <a:srgbClr val="002060"/>
                </a:solidFill>
                <a:hlinkClick r:id="rId8"/>
              </a:rPr>
              <a:t>https://communityengagement.uncg.edu/wp-content/uploads/2014/07/CAGAT_Community_Partners_Guide_20160722.pdf</a:t>
            </a:r>
            <a:endParaRPr lang="en-US" dirty="0">
              <a:solidFill>
                <a:srgbClr val="002060"/>
              </a:solidFill>
            </a:endParaRPr>
          </a:p>
          <a:p>
            <a:endParaRPr lang="en-US" dirty="0">
              <a:solidFill>
                <a:srgbClr val="002060"/>
              </a:solidFill>
            </a:endParaRPr>
          </a:p>
          <a:p>
            <a:endParaRPr lang="en-US" dirty="0">
              <a:solidFill>
                <a:srgbClr val="002060"/>
              </a:solidFill>
            </a:endParaRPr>
          </a:p>
        </p:txBody>
      </p:sp>
    </p:spTree>
    <p:extLst>
      <p:ext uri="{BB962C8B-B14F-4D97-AF65-F5344CB8AC3E}">
        <p14:creationId xmlns:p14="http://schemas.microsoft.com/office/powerpoint/2010/main" val="133324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18F8352-75E0-4C4A-B4C7-3C5949A87C19}"/>
              </a:ext>
            </a:extLst>
          </p:cNvPr>
          <p:cNvGrpSpPr/>
          <p:nvPr/>
        </p:nvGrpSpPr>
        <p:grpSpPr>
          <a:xfrm>
            <a:off x="814637" y="1219057"/>
            <a:ext cx="9783235" cy="1152029"/>
            <a:chOff x="0" y="2507102"/>
            <a:chExt cx="9783235" cy="1152029"/>
          </a:xfrm>
        </p:grpSpPr>
        <p:sp>
          <p:nvSpPr>
            <p:cNvPr id="6" name="Rounded Rectangle 5">
              <a:extLst>
                <a:ext uri="{FF2B5EF4-FFF2-40B4-BE49-F238E27FC236}">
                  <a16:creationId xmlns:a16="http://schemas.microsoft.com/office/drawing/2014/main" id="{0914FA41-65BA-EF4B-A77B-F922E0275AE2}"/>
                </a:ext>
              </a:extLst>
            </p:cNvPr>
            <p:cNvSpPr/>
            <p:nvPr/>
          </p:nvSpPr>
          <p:spPr>
            <a:xfrm>
              <a:off x="0" y="2507102"/>
              <a:ext cx="9783235" cy="1152029"/>
            </a:xfrm>
            <a:prstGeom prst="roundRect">
              <a:avLst/>
            </a:prstGeom>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sp>
        <p:sp>
          <p:nvSpPr>
            <p:cNvPr id="7" name="Rounded Rectangle 4">
              <a:extLst>
                <a:ext uri="{FF2B5EF4-FFF2-40B4-BE49-F238E27FC236}">
                  <a16:creationId xmlns:a16="http://schemas.microsoft.com/office/drawing/2014/main" id="{753EAF7D-BAAE-7540-95B1-1924B3D725E6}"/>
                </a:ext>
              </a:extLst>
            </p:cNvPr>
            <p:cNvSpPr txBox="1"/>
            <p:nvPr/>
          </p:nvSpPr>
          <p:spPr>
            <a:xfrm>
              <a:off x="56237" y="2563339"/>
              <a:ext cx="9670761" cy="10395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Opportunity to format your biosketch </a:t>
              </a:r>
            </a:p>
          </p:txBody>
        </p:sp>
      </p:grpSp>
    </p:spTree>
    <p:extLst>
      <p:ext uri="{BB962C8B-B14F-4D97-AF65-F5344CB8AC3E}">
        <p14:creationId xmlns:p14="http://schemas.microsoft.com/office/powerpoint/2010/main" val="3691981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8FAB1E-85AE-9E47-A055-4982152B7EA0}"/>
              </a:ext>
            </a:extLst>
          </p:cNvPr>
          <p:cNvSpPr txBox="1"/>
          <p:nvPr/>
        </p:nvSpPr>
        <p:spPr>
          <a:xfrm>
            <a:off x="1095151" y="928170"/>
            <a:ext cx="10653825" cy="1446550"/>
          </a:xfrm>
          <a:prstGeom prst="rect">
            <a:avLst/>
          </a:prstGeom>
          <a:noFill/>
        </p:spPr>
        <p:txBody>
          <a:bodyPr wrap="square" rtlCol="0">
            <a:spAutoFit/>
          </a:bodyPr>
          <a:lstStyle/>
          <a:p>
            <a:r>
              <a:rPr lang="en-US" sz="4400" b="1" dirty="0">
                <a:solidFill>
                  <a:srgbClr val="0070C0"/>
                </a:solidFill>
              </a:rPr>
              <a:t>How to Craft a National Institutes of Health Biographical Sketch</a:t>
            </a:r>
          </a:p>
        </p:txBody>
      </p:sp>
      <p:sp>
        <p:nvSpPr>
          <p:cNvPr id="3" name="TextBox 2">
            <a:extLst>
              <a:ext uri="{FF2B5EF4-FFF2-40B4-BE49-F238E27FC236}">
                <a16:creationId xmlns:a16="http://schemas.microsoft.com/office/drawing/2014/main" id="{248AFA11-2E35-654B-9FD4-F3B4D76848ED}"/>
              </a:ext>
            </a:extLst>
          </p:cNvPr>
          <p:cNvSpPr txBox="1"/>
          <p:nvPr/>
        </p:nvSpPr>
        <p:spPr>
          <a:xfrm>
            <a:off x="1095151" y="3139394"/>
            <a:ext cx="7254370" cy="2610843"/>
          </a:xfrm>
          <a:prstGeom prst="rect">
            <a:avLst/>
          </a:prstGeom>
          <a:noFill/>
        </p:spPr>
        <p:txBody>
          <a:bodyPr wrap="square" rtlCol="0">
            <a:spAutoFit/>
          </a:bodyPr>
          <a:lstStyle/>
          <a:p>
            <a:pPr>
              <a:lnSpc>
                <a:spcPct val="150000"/>
              </a:lnSpc>
            </a:pPr>
            <a:r>
              <a:rPr lang="en-US" sz="2800" dirty="0"/>
              <a:t>Robin Taylor</a:t>
            </a:r>
          </a:p>
          <a:p>
            <a:pPr>
              <a:lnSpc>
                <a:spcPct val="150000"/>
              </a:lnSpc>
            </a:pPr>
            <a:r>
              <a:rPr lang="en-US" sz="2800" dirty="0"/>
              <a:t>Project Editor</a:t>
            </a:r>
          </a:p>
          <a:p>
            <a:pPr>
              <a:lnSpc>
                <a:spcPct val="150000"/>
              </a:lnSpc>
            </a:pPr>
            <a:r>
              <a:rPr lang="en-US" sz="2800" dirty="0"/>
              <a:t>Department of Neurological Sciences </a:t>
            </a:r>
          </a:p>
          <a:p>
            <a:pPr>
              <a:lnSpc>
                <a:spcPct val="150000"/>
              </a:lnSpc>
            </a:pPr>
            <a:r>
              <a:rPr lang="en-US" sz="2800" dirty="0" err="1"/>
              <a:t>rtaylor@unmc.edu</a:t>
            </a:r>
            <a:endParaRPr lang="en-US" sz="2800" dirty="0"/>
          </a:p>
        </p:txBody>
      </p:sp>
    </p:spTree>
    <p:extLst>
      <p:ext uri="{BB962C8B-B14F-4D97-AF65-F5344CB8AC3E}">
        <p14:creationId xmlns:p14="http://schemas.microsoft.com/office/powerpoint/2010/main" val="257585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graphicFrame>
        <p:nvGraphicFramePr>
          <p:cNvPr id="14" name="Text Placeholder 3">
            <a:extLst>
              <a:ext uri="{FF2B5EF4-FFF2-40B4-BE49-F238E27FC236}">
                <a16:creationId xmlns:a16="http://schemas.microsoft.com/office/drawing/2014/main" id="{F31825CD-78F3-551E-2293-A0CDE564FCE9}"/>
              </a:ext>
            </a:extLst>
          </p:cNvPr>
          <p:cNvGraphicFramePr/>
          <p:nvPr>
            <p:extLst>
              <p:ext uri="{D42A27DB-BD31-4B8C-83A1-F6EECF244321}">
                <p14:modId xmlns:p14="http://schemas.microsoft.com/office/powerpoint/2010/main" val="3856446365"/>
              </p:ext>
            </p:extLst>
          </p:nvPr>
        </p:nvGraphicFramePr>
        <p:xfrm>
          <a:off x="696079" y="1282778"/>
          <a:ext cx="9783235" cy="3695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Title 14">
            <a:extLst>
              <a:ext uri="{FF2B5EF4-FFF2-40B4-BE49-F238E27FC236}">
                <a16:creationId xmlns:a16="http://schemas.microsoft.com/office/drawing/2014/main" id="{0CD3A4AB-08E9-5E4E-BFA5-8493988F41E3}"/>
              </a:ext>
            </a:extLst>
          </p:cNvPr>
          <p:cNvSpPr>
            <a:spLocks noGrp="1"/>
          </p:cNvSpPr>
          <p:nvPr>
            <p:ph type="title"/>
          </p:nvPr>
        </p:nvSpPr>
        <p:spPr>
          <a:xfrm>
            <a:off x="696079" y="638628"/>
            <a:ext cx="5929773" cy="783771"/>
          </a:xfrm>
        </p:spPr>
        <p:txBody>
          <a:bodyPr>
            <a:normAutofit/>
          </a:bodyPr>
          <a:lstStyle/>
          <a:p>
            <a:pPr algn="l"/>
            <a:r>
              <a:rPr lang="en-US" sz="3600" dirty="0">
                <a:solidFill>
                  <a:srgbClr val="0070C0"/>
                </a:solidFill>
              </a:rPr>
              <a:t>Goals of this Session</a:t>
            </a:r>
          </a:p>
        </p:txBody>
      </p:sp>
    </p:spTree>
    <p:extLst>
      <p:ext uri="{BB962C8B-B14F-4D97-AF65-F5344CB8AC3E}">
        <p14:creationId xmlns:p14="http://schemas.microsoft.com/office/powerpoint/2010/main" val="2885392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37E8DF7-1856-F943-AA0D-DDEE1C41B8A3}"/>
              </a:ext>
            </a:extLst>
          </p:cNvPr>
          <p:cNvGrpSpPr/>
          <p:nvPr/>
        </p:nvGrpSpPr>
        <p:grpSpPr>
          <a:xfrm>
            <a:off x="724697" y="1387329"/>
            <a:ext cx="9783235" cy="695565"/>
            <a:chOff x="0" y="720700"/>
            <a:chExt cx="9783235" cy="695565"/>
          </a:xfrm>
        </p:grpSpPr>
        <p:sp>
          <p:nvSpPr>
            <p:cNvPr id="8" name="Rounded Rectangle 7">
              <a:extLst>
                <a:ext uri="{FF2B5EF4-FFF2-40B4-BE49-F238E27FC236}">
                  <a16:creationId xmlns:a16="http://schemas.microsoft.com/office/drawing/2014/main" id="{AA7538A6-2004-DB44-AB58-74B631C16FF6}"/>
                </a:ext>
              </a:extLst>
            </p:cNvPr>
            <p:cNvSpPr/>
            <p:nvPr/>
          </p:nvSpPr>
          <p:spPr>
            <a:xfrm>
              <a:off x="0" y="720700"/>
              <a:ext cx="9783235" cy="695565"/>
            </a:xfrm>
            <a:prstGeom prst="roundRect">
              <a:avLst/>
            </a:prstGeom>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sp>
        <p:sp>
          <p:nvSpPr>
            <p:cNvPr id="9" name="Rounded Rectangle 4">
              <a:extLst>
                <a:ext uri="{FF2B5EF4-FFF2-40B4-BE49-F238E27FC236}">
                  <a16:creationId xmlns:a16="http://schemas.microsoft.com/office/drawing/2014/main" id="{7E12FBF5-DB6A-2349-B519-81B4132D37A3}"/>
                </a:ext>
              </a:extLst>
            </p:cNvPr>
            <p:cNvSpPr txBox="1"/>
            <p:nvPr/>
          </p:nvSpPr>
          <p:spPr>
            <a:xfrm>
              <a:off x="33955" y="754655"/>
              <a:ext cx="9715325" cy="6276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dirty="0"/>
                <a:t>W</a:t>
              </a:r>
              <a:r>
                <a:rPr lang="en-US" sz="2900" kern="1200" dirty="0"/>
                <a:t>hat is a biographical sketch (biosketch)?</a:t>
              </a:r>
            </a:p>
          </p:txBody>
        </p:sp>
      </p:grpSp>
      <p:sp>
        <p:nvSpPr>
          <p:cNvPr id="10" name="TextBox 9">
            <a:extLst>
              <a:ext uri="{FF2B5EF4-FFF2-40B4-BE49-F238E27FC236}">
                <a16:creationId xmlns:a16="http://schemas.microsoft.com/office/drawing/2014/main" id="{E27F49ED-7C95-B747-90F6-51BEEC4BCA3E}"/>
              </a:ext>
            </a:extLst>
          </p:cNvPr>
          <p:cNvSpPr txBox="1"/>
          <p:nvPr/>
        </p:nvSpPr>
        <p:spPr>
          <a:xfrm>
            <a:off x="869430" y="2653259"/>
            <a:ext cx="9353862"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t>Think of it as a resume or CV (curriculum vitae)</a:t>
            </a:r>
          </a:p>
          <a:p>
            <a:pPr marL="285750" indent="-285750">
              <a:buFont typeface="Arial" panose="020B0604020202020204" pitchFamily="34" charset="0"/>
              <a:buChar char="•"/>
            </a:pPr>
            <a:r>
              <a:rPr lang="en-US" sz="2800" dirty="0"/>
              <a:t>It tells the reviews why you are qualified to be part of the grant. </a:t>
            </a:r>
          </a:p>
          <a:p>
            <a:pPr marL="285750" indent="-285750">
              <a:buFont typeface="Arial" panose="020B0604020202020204" pitchFamily="34" charset="0"/>
              <a:buChar char="•"/>
            </a:pPr>
            <a:r>
              <a:rPr lang="en-US" sz="2800" dirty="0"/>
              <a:t>It is brief - NIH limits it to five pages.</a:t>
            </a:r>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344501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B7B38BA-2C20-714C-9281-F73730BF29C8}"/>
              </a:ext>
            </a:extLst>
          </p:cNvPr>
          <p:cNvSpPr txBox="1"/>
          <p:nvPr/>
        </p:nvSpPr>
        <p:spPr>
          <a:xfrm>
            <a:off x="882502" y="926551"/>
            <a:ext cx="9101470" cy="5509200"/>
          </a:xfrm>
          <a:prstGeom prst="rect">
            <a:avLst/>
          </a:prstGeom>
          <a:noFill/>
        </p:spPr>
        <p:txBody>
          <a:bodyPr wrap="square" rtlCol="0">
            <a:spAutoFit/>
          </a:bodyPr>
          <a:lstStyle/>
          <a:p>
            <a:pPr>
              <a:lnSpc>
                <a:spcPct val="200000"/>
              </a:lnSpc>
            </a:pPr>
            <a:r>
              <a:rPr lang="en-US" sz="3200" b="1" dirty="0"/>
              <a:t>Personal information</a:t>
            </a:r>
          </a:p>
          <a:p>
            <a:pPr marL="342900" indent="-342900">
              <a:lnSpc>
                <a:spcPct val="200000"/>
              </a:lnSpc>
              <a:buFont typeface="+mj-lt"/>
              <a:buAutoNum type="alphaUcPeriod"/>
            </a:pPr>
            <a:r>
              <a:rPr lang="en-US" sz="3200" b="1" dirty="0"/>
              <a:t>  Personal Statement</a:t>
            </a:r>
          </a:p>
          <a:p>
            <a:pPr marL="342900" indent="-342900">
              <a:lnSpc>
                <a:spcPct val="200000"/>
              </a:lnSpc>
              <a:buFont typeface="+mj-lt"/>
              <a:buAutoNum type="alphaUcPeriod"/>
            </a:pPr>
            <a:r>
              <a:rPr lang="en-US" sz="3200" b="1" dirty="0"/>
              <a:t>  Positions, Scientific Appointments, and Honors</a:t>
            </a:r>
          </a:p>
          <a:p>
            <a:pPr marL="342900" indent="-342900">
              <a:lnSpc>
                <a:spcPct val="200000"/>
              </a:lnSpc>
              <a:buFont typeface="+mj-lt"/>
              <a:buAutoNum type="alphaUcPeriod"/>
            </a:pPr>
            <a:r>
              <a:rPr lang="en-US" sz="3200" b="1" dirty="0"/>
              <a:t>  Contributions to Science</a:t>
            </a:r>
          </a:p>
          <a:p>
            <a:pPr marL="800100" lvl="1" indent="-342900">
              <a:lnSpc>
                <a:spcPct val="200000"/>
              </a:lnSpc>
              <a:buFont typeface="+mj-lt"/>
              <a:buAutoNum type="alphaUcPeriod"/>
            </a:pPr>
            <a:endParaRPr lang="en-US" sz="3200" dirty="0">
              <a:ln w="0"/>
              <a:effectLst>
                <a:outerShdw blurRad="38100" dist="19050" dir="2700000" algn="tl" rotWithShape="0">
                  <a:schemeClr val="dk1">
                    <a:alpha val="40000"/>
                  </a:schemeClr>
                </a:outerShdw>
              </a:effectLst>
            </a:endParaRPr>
          </a:p>
          <a:p>
            <a:endParaRPr lang="en-US" sz="3200" dirty="0"/>
          </a:p>
        </p:txBody>
      </p:sp>
      <p:grpSp>
        <p:nvGrpSpPr>
          <p:cNvPr id="8" name="Group 7">
            <a:extLst>
              <a:ext uri="{FF2B5EF4-FFF2-40B4-BE49-F238E27FC236}">
                <a16:creationId xmlns:a16="http://schemas.microsoft.com/office/drawing/2014/main" id="{FFD9E4C8-549B-AC49-B270-6A18BF1A18FA}"/>
              </a:ext>
            </a:extLst>
          </p:cNvPr>
          <p:cNvGrpSpPr/>
          <p:nvPr/>
        </p:nvGrpSpPr>
        <p:grpSpPr>
          <a:xfrm>
            <a:off x="754677" y="422249"/>
            <a:ext cx="9783235" cy="695565"/>
            <a:chOff x="0" y="720700"/>
            <a:chExt cx="9783235" cy="695565"/>
          </a:xfrm>
        </p:grpSpPr>
        <p:sp>
          <p:nvSpPr>
            <p:cNvPr id="9" name="Rounded Rectangle 8">
              <a:extLst>
                <a:ext uri="{FF2B5EF4-FFF2-40B4-BE49-F238E27FC236}">
                  <a16:creationId xmlns:a16="http://schemas.microsoft.com/office/drawing/2014/main" id="{B5CA6AAD-14B7-3E4E-A97A-EE9EC66CD218}"/>
                </a:ext>
              </a:extLst>
            </p:cNvPr>
            <p:cNvSpPr/>
            <p:nvPr/>
          </p:nvSpPr>
          <p:spPr>
            <a:xfrm>
              <a:off x="0" y="720700"/>
              <a:ext cx="9783235" cy="695565"/>
            </a:xfrm>
            <a:prstGeom prst="roundRect">
              <a:avLst/>
            </a:prstGeom>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sp>
        <p:sp>
          <p:nvSpPr>
            <p:cNvPr id="10" name="Rounded Rectangle 4">
              <a:extLst>
                <a:ext uri="{FF2B5EF4-FFF2-40B4-BE49-F238E27FC236}">
                  <a16:creationId xmlns:a16="http://schemas.microsoft.com/office/drawing/2014/main" id="{3CA02651-BC57-2A4B-8FF5-7191084A74F1}"/>
                </a:ext>
              </a:extLst>
            </p:cNvPr>
            <p:cNvSpPr txBox="1"/>
            <p:nvPr/>
          </p:nvSpPr>
          <p:spPr>
            <a:xfrm>
              <a:off x="33955" y="754655"/>
              <a:ext cx="9715325" cy="6276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dirty="0"/>
                <a:t>Components of an NIH </a:t>
              </a:r>
              <a:r>
                <a:rPr lang="en-US" sz="2900" kern="1200" dirty="0"/>
                <a:t>biographical sketch (biosketch)?</a:t>
              </a:r>
            </a:p>
          </p:txBody>
        </p:sp>
      </p:grpSp>
    </p:spTree>
    <p:extLst>
      <p:ext uri="{BB962C8B-B14F-4D97-AF65-F5344CB8AC3E}">
        <p14:creationId xmlns:p14="http://schemas.microsoft.com/office/powerpoint/2010/main" val="1059938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A6CF33-283B-8140-864B-5269260C0B71}"/>
              </a:ext>
            </a:extLst>
          </p:cNvPr>
          <p:cNvSpPr txBox="1"/>
          <p:nvPr/>
        </p:nvSpPr>
        <p:spPr>
          <a:xfrm>
            <a:off x="725714" y="595086"/>
            <a:ext cx="6792686" cy="1045223"/>
          </a:xfrm>
          <a:prstGeom prst="rect">
            <a:avLst/>
          </a:prstGeom>
          <a:noFill/>
        </p:spPr>
        <p:txBody>
          <a:bodyPr wrap="square" rtlCol="0">
            <a:spAutoFit/>
          </a:bodyPr>
          <a:lstStyle/>
          <a:p>
            <a:pPr>
              <a:lnSpc>
                <a:spcPct val="200000"/>
              </a:lnSpc>
            </a:pPr>
            <a:r>
              <a:rPr lang="en-US" sz="3600" b="1" dirty="0">
                <a:solidFill>
                  <a:srgbClr val="0070C0"/>
                </a:solidFill>
              </a:rPr>
              <a:t>Personal information</a:t>
            </a:r>
          </a:p>
        </p:txBody>
      </p:sp>
      <p:sp>
        <p:nvSpPr>
          <p:cNvPr id="6" name="TextBox 5">
            <a:extLst>
              <a:ext uri="{FF2B5EF4-FFF2-40B4-BE49-F238E27FC236}">
                <a16:creationId xmlns:a16="http://schemas.microsoft.com/office/drawing/2014/main" id="{6A3F993D-E3A5-6C4A-8B2D-E42582490603}"/>
              </a:ext>
            </a:extLst>
          </p:cNvPr>
          <p:cNvSpPr txBox="1"/>
          <p:nvPr/>
        </p:nvSpPr>
        <p:spPr>
          <a:xfrm>
            <a:off x="725714" y="1654629"/>
            <a:ext cx="7736115" cy="2092881"/>
          </a:xfrm>
          <a:prstGeom prst="rect">
            <a:avLst/>
          </a:prstGeom>
          <a:noFill/>
        </p:spPr>
        <p:txBody>
          <a:bodyPr wrap="square" rtlCol="0">
            <a:spAutoFit/>
          </a:bodyPr>
          <a:lstStyle/>
          <a:p>
            <a:r>
              <a:rPr lang="en-US" sz="2800" dirty="0"/>
              <a:t>Name</a:t>
            </a:r>
          </a:p>
          <a:p>
            <a:r>
              <a:rPr lang="en-US" sz="2800" dirty="0" err="1"/>
              <a:t>eRA</a:t>
            </a:r>
            <a:r>
              <a:rPr lang="en-US" sz="2800" dirty="0"/>
              <a:t> Commons User Name</a:t>
            </a:r>
          </a:p>
          <a:p>
            <a:r>
              <a:rPr lang="en-US" sz="2800" dirty="0"/>
              <a:t>Position Title</a:t>
            </a:r>
          </a:p>
          <a:p>
            <a:r>
              <a:rPr lang="en-US" sz="2800" dirty="0"/>
              <a:t>Education/Training</a:t>
            </a:r>
          </a:p>
          <a:p>
            <a:endParaRPr lang="en-US" dirty="0"/>
          </a:p>
        </p:txBody>
      </p:sp>
    </p:spTree>
    <p:extLst>
      <p:ext uri="{BB962C8B-B14F-4D97-AF65-F5344CB8AC3E}">
        <p14:creationId xmlns:p14="http://schemas.microsoft.com/office/powerpoint/2010/main" val="3175766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5C3951C-9504-E540-89CD-A60BC99ABE28}"/>
              </a:ext>
            </a:extLst>
          </p:cNvPr>
          <p:cNvSpPr txBox="1"/>
          <p:nvPr/>
        </p:nvSpPr>
        <p:spPr>
          <a:xfrm>
            <a:off x="704538" y="389744"/>
            <a:ext cx="6280878" cy="646331"/>
          </a:xfrm>
          <a:prstGeom prst="rect">
            <a:avLst/>
          </a:prstGeom>
          <a:noFill/>
        </p:spPr>
        <p:txBody>
          <a:bodyPr wrap="square" rtlCol="0">
            <a:spAutoFit/>
          </a:bodyPr>
          <a:lstStyle/>
          <a:p>
            <a:r>
              <a:rPr lang="en-US" sz="3600" b="1" dirty="0">
                <a:solidFill>
                  <a:srgbClr val="0070C0"/>
                </a:solidFill>
              </a:rPr>
              <a:t> A. Personal Statement</a:t>
            </a:r>
            <a:endParaRPr lang="en-US" sz="3600" dirty="0">
              <a:solidFill>
                <a:srgbClr val="0070C0"/>
              </a:solidFill>
            </a:endParaRPr>
          </a:p>
        </p:txBody>
      </p:sp>
      <p:sp>
        <p:nvSpPr>
          <p:cNvPr id="6" name="TextBox 5">
            <a:extLst>
              <a:ext uri="{FF2B5EF4-FFF2-40B4-BE49-F238E27FC236}">
                <a16:creationId xmlns:a16="http://schemas.microsoft.com/office/drawing/2014/main" id="{9DC48548-D201-9641-A38C-6328220BDA0D}"/>
              </a:ext>
            </a:extLst>
          </p:cNvPr>
          <p:cNvSpPr txBox="1"/>
          <p:nvPr/>
        </p:nvSpPr>
        <p:spPr>
          <a:xfrm>
            <a:off x="704538" y="974519"/>
            <a:ext cx="9683646" cy="4524315"/>
          </a:xfrm>
          <a:prstGeom prst="rect">
            <a:avLst/>
          </a:prstGeom>
          <a:noFill/>
        </p:spPr>
        <p:txBody>
          <a:bodyPr wrap="square" rtlCol="0">
            <a:spAutoFit/>
          </a:bodyPr>
          <a:lstStyle/>
          <a:p>
            <a:pPr marL="742950" lvl="1" indent="-285750">
              <a:buFont typeface="Arial" panose="020B0604020202020204" pitchFamily="34" charset="0"/>
              <a:buChar char="•"/>
            </a:pPr>
            <a:r>
              <a:rPr lang="en-US" sz="2400" dirty="0"/>
              <a:t>Briefly describe why you are well-suited for your role(s) in this project. Relevant factors may include</a:t>
            </a:r>
          </a:p>
          <a:p>
            <a:pPr marL="1200150" lvl="2" indent="-285750">
              <a:buFont typeface="Arial" panose="020B0604020202020204" pitchFamily="34" charset="0"/>
              <a:buChar char="•"/>
            </a:pPr>
            <a:r>
              <a:rPr lang="en-US" sz="2400" dirty="0"/>
              <a:t>aspects of your training; </a:t>
            </a:r>
          </a:p>
          <a:p>
            <a:pPr marL="1200150" lvl="2" indent="-285750">
              <a:buFont typeface="Arial" panose="020B0604020202020204" pitchFamily="34" charset="0"/>
              <a:buChar char="•"/>
            </a:pPr>
            <a:r>
              <a:rPr lang="en-US" sz="2400" dirty="0"/>
              <a:t>your previous experimental work on this specific topic or related topics; </a:t>
            </a:r>
          </a:p>
          <a:p>
            <a:pPr marL="1200150" lvl="2" indent="-285750">
              <a:buFont typeface="Arial" panose="020B0604020202020204" pitchFamily="34" charset="0"/>
              <a:buChar char="•"/>
            </a:pPr>
            <a:r>
              <a:rPr lang="en-US" sz="2400" dirty="0"/>
              <a:t>your technical expertise; </a:t>
            </a:r>
          </a:p>
          <a:p>
            <a:pPr marL="1200150" lvl="2" indent="-285750">
              <a:buFont typeface="Arial" panose="020B0604020202020204" pitchFamily="34" charset="0"/>
              <a:buChar char="•"/>
            </a:pPr>
            <a:r>
              <a:rPr lang="en-US" sz="2400" dirty="0"/>
              <a:t>your collaborators or scientific environment; and/or </a:t>
            </a:r>
          </a:p>
          <a:p>
            <a:pPr marL="1200150" lvl="2" indent="-285750">
              <a:buFont typeface="Arial" panose="020B0604020202020204" pitchFamily="34" charset="0"/>
              <a:buChar char="•"/>
            </a:pPr>
            <a:r>
              <a:rPr lang="en-US" sz="2400" dirty="0"/>
              <a:t>your past performance in this or related fields, including </a:t>
            </a:r>
            <a:r>
              <a:rPr lang="en-US" sz="2400" i="1" dirty="0"/>
              <a:t>ongoing and completed research projects </a:t>
            </a:r>
            <a:r>
              <a:rPr lang="en-US" sz="2400" dirty="0"/>
              <a:t>from the past three years that you want to draw attention to.</a:t>
            </a:r>
          </a:p>
          <a:p>
            <a:pPr marL="742950" lvl="1" indent="-285750">
              <a:buFont typeface="Arial" panose="020B0604020202020204" pitchFamily="34" charset="0"/>
              <a:buChar char="•"/>
            </a:pPr>
            <a:r>
              <a:rPr lang="en-US" sz="2400" dirty="0"/>
              <a:t>Citations: can list up to four citations.</a:t>
            </a:r>
          </a:p>
          <a:p>
            <a:endParaRPr lang="en-US" sz="2400" dirty="0"/>
          </a:p>
        </p:txBody>
      </p:sp>
    </p:spTree>
    <p:extLst>
      <p:ext uri="{BB962C8B-B14F-4D97-AF65-F5344CB8AC3E}">
        <p14:creationId xmlns:p14="http://schemas.microsoft.com/office/powerpoint/2010/main" val="4132513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346DC9-0F48-EC49-8D17-7004054BDF78}"/>
              </a:ext>
            </a:extLst>
          </p:cNvPr>
          <p:cNvSpPr txBox="1"/>
          <p:nvPr/>
        </p:nvSpPr>
        <p:spPr>
          <a:xfrm>
            <a:off x="719530" y="899409"/>
            <a:ext cx="10927830" cy="646331"/>
          </a:xfrm>
          <a:prstGeom prst="rect">
            <a:avLst/>
          </a:prstGeom>
          <a:noFill/>
        </p:spPr>
        <p:txBody>
          <a:bodyPr wrap="square" rtlCol="0">
            <a:spAutoFit/>
          </a:bodyPr>
          <a:lstStyle/>
          <a:p>
            <a:r>
              <a:rPr lang="en-US" sz="3600" b="1" dirty="0">
                <a:solidFill>
                  <a:srgbClr val="0070C0"/>
                </a:solidFill>
              </a:rPr>
              <a:t>B. Positions, Scientific Appointments, and Honors</a:t>
            </a:r>
            <a:endParaRPr lang="en-US" sz="3600" dirty="0">
              <a:solidFill>
                <a:srgbClr val="0070C0"/>
              </a:solidFill>
            </a:endParaRPr>
          </a:p>
        </p:txBody>
      </p:sp>
      <p:sp>
        <p:nvSpPr>
          <p:cNvPr id="6" name="TextBox 5">
            <a:extLst>
              <a:ext uri="{FF2B5EF4-FFF2-40B4-BE49-F238E27FC236}">
                <a16:creationId xmlns:a16="http://schemas.microsoft.com/office/drawing/2014/main" id="{C7AF344A-9BF9-A947-BF40-759F22FDFDAC}"/>
              </a:ext>
            </a:extLst>
          </p:cNvPr>
          <p:cNvSpPr txBox="1"/>
          <p:nvPr/>
        </p:nvSpPr>
        <p:spPr>
          <a:xfrm>
            <a:off x="1169236" y="1577554"/>
            <a:ext cx="7450112" cy="830997"/>
          </a:xfrm>
          <a:prstGeom prst="rect">
            <a:avLst/>
          </a:prstGeom>
          <a:noFill/>
        </p:spPr>
        <p:txBody>
          <a:bodyPr wrap="square" rtlCol="0">
            <a:spAutoFit/>
          </a:bodyPr>
          <a:lstStyle/>
          <a:p>
            <a:r>
              <a:rPr lang="en-US" sz="2400" dirty="0"/>
              <a:t>Start in reverse chronological order (current to oldest)</a:t>
            </a:r>
          </a:p>
          <a:p>
            <a:endParaRPr lang="en-US" sz="2400" dirty="0"/>
          </a:p>
        </p:txBody>
      </p:sp>
      <p:sp>
        <p:nvSpPr>
          <p:cNvPr id="4" name="Text Box 12">
            <a:extLst>
              <a:ext uri="{FF2B5EF4-FFF2-40B4-BE49-F238E27FC236}">
                <a16:creationId xmlns:a16="http://schemas.microsoft.com/office/drawing/2014/main" id="{1A09B96F-4F9B-4042-94E6-FB8AF11CD61D}"/>
              </a:ext>
            </a:extLst>
          </p:cNvPr>
          <p:cNvSpPr txBox="1"/>
          <p:nvPr/>
        </p:nvSpPr>
        <p:spPr>
          <a:xfrm>
            <a:off x="1169235" y="2440365"/>
            <a:ext cx="9983449" cy="222699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549400" marR="0" indent="-1549400">
              <a:spcBef>
                <a:spcPts val="0"/>
              </a:spcBef>
              <a:spcAft>
                <a:spcPts val="0"/>
              </a:spcAft>
            </a:pPr>
            <a:r>
              <a:rPr lang="en-US" sz="2400" dirty="0">
                <a:effectLst/>
                <a:ea typeface="Times New Roman" panose="02020603050405020304" pitchFamily="18" charset="0"/>
                <a:cs typeface="Times New Roman" panose="02020603050405020304" pitchFamily="18" charset="0"/>
              </a:rPr>
              <a:t>2000 - 	Founder and President, No One left Behind, Durham and Wake Forest, NC</a:t>
            </a:r>
          </a:p>
          <a:p>
            <a:pPr marR="0">
              <a:spcBef>
                <a:spcPts val="0"/>
              </a:spcBef>
              <a:spcAft>
                <a:spcPts val="0"/>
              </a:spcAft>
              <a:tabLst>
                <a:tab pos="1535113" algn="l"/>
              </a:tabLst>
            </a:pPr>
            <a:r>
              <a:rPr lang="en-US" sz="2400" dirty="0">
                <a:effectLst/>
                <a:ea typeface="Times New Roman" panose="02020603050405020304" pitchFamily="18" charset="0"/>
                <a:cs typeface="Times New Roman" panose="02020603050405020304" pitchFamily="18" charset="0"/>
              </a:rPr>
              <a:t>1988-</a:t>
            </a:r>
            <a:r>
              <a:rPr lang="en-US" sz="2400" dirty="0">
                <a:ea typeface="Times New Roman" panose="02020603050405020304" pitchFamily="18" charset="0"/>
                <a:cs typeface="Times New Roman" panose="02020603050405020304" pitchFamily="18" charset="0"/>
              </a:rPr>
              <a:t>	</a:t>
            </a:r>
            <a:r>
              <a:rPr lang="en-US" sz="2400" dirty="0">
                <a:effectLst/>
                <a:ea typeface="Times New Roman" panose="02020603050405020304" pitchFamily="18" charset="0"/>
                <a:cs typeface="Times New Roman" panose="02020603050405020304" pitchFamily="18" charset="0"/>
              </a:rPr>
              <a:t>Senior Pastor, Green River Baptist Church, Durham, NC</a:t>
            </a:r>
          </a:p>
          <a:p>
            <a:pPr marL="1549400" marR="0" indent="-1535113">
              <a:spcBef>
                <a:spcPts val="0"/>
              </a:spcBef>
              <a:spcAft>
                <a:spcPts val="0"/>
              </a:spcAft>
            </a:pPr>
            <a:r>
              <a:rPr lang="en-US" sz="2400" dirty="0">
                <a:effectLst/>
                <a:ea typeface="Times New Roman" panose="02020603050405020304" pitchFamily="18" charset="0"/>
                <a:cs typeface="Times New Roman" panose="02020603050405020304" pitchFamily="18" charset="0"/>
              </a:rPr>
              <a:t>1984-1988	Associate Pastor, Rock of Salvation Baptist Church, Wake Forest, NC</a:t>
            </a:r>
          </a:p>
        </p:txBody>
      </p:sp>
    </p:spTree>
    <p:extLst>
      <p:ext uri="{BB962C8B-B14F-4D97-AF65-F5344CB8AC3E}">
        <p14:creationId xmlns:p14="http://schemas.microsoft.com/office/powerpoint/2010/main" val="3279503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745FE1-4211-1648-A059-6E4F70D44600}"/>
              </a:ext>
            </a:extLst>
          </p:cNvPr>
          <p:cNvSpPr txBox="1"/>
          <p:nvPr/>
        </p:nvSpPr>
        <p:spPr>
          <a:xfrm>
            <a:off x="719528" y="539645"/>
            <a:ext cx="8244590" cy="646331"/>
          </a:xfrm>
          <a:prstGeom prst="rect">
            <a:avLst/>
          </a:prstGeom>
          <a:noFill/>
        </p:spPr>
        <p:txBody>
          <a:bodyPr wrap="square" rtlCol="0">
            <a:spAutoFit/>
          </a:bodyPr>
          <a:lstStyle/>
          <a:p>
            <a:r>
              <a:rPr lang="en-US" sz="3600" b="1" dirty="0">
                <a:solidFill>
                  <a:srgbClr val="0070C0"/>
                </a:solidFill>
              </a:rPr>
              <a:t> C. Contributions to Science</a:t>
            </a:r>
            <a:endParaRPr lang="en-US" sz="3600" dirty="0">
              <a:solidFill>
                <a:srgbClr val="0070C0"/>
              </a:solidFill>
            </a:endParaRPr>
          </a:p>
        </p:txBody>
      </p:sp>
      <p:sp>
        <p:nvSpPr>
          <p:cNvPr id="6" name="TextBox 5">
            <a:extLst>
              <a:ext uri="{FF2B5EF4-FFF2-40B4-BE49-F238E27FC236}">
                <a16:creationId xmlns:a16="http://schemas.microsoft.com/office/drawing/2014/main" id="{A7F4D52E-0795-9B48-B824-F9644FD2B879}"/>
              </a:ext>
            </a:extLst>
          </p:cNvPr>
          <p:cNvSpPr txBox="1"/>
          <p:nvPr/>
        </p:nvSpPr>
        <p:spPr>
          <a:xfrm>
            <a:off x="719528" y="1439055"/>
            <a:ext cx="10223293" cy="4616648"/>
          </a:xfrm>
          <a:prstGeom prst="rect">
            <a:avLst/>
          </a:prstGeom>
          <a:noFill/>
        </p:spPr>
        <p:txBody>
          <a:bodyPr wrap="square" rtlCol="0">
            <a:spAutoFit/>
          </a:bodyPr>
          <a:lstStyle/>
          <a:p>
            <a:r>
              <a:rPr lang="en-US" sz="2400" dirty="0"/>
              <a:t>Write up to five of your most significant contributions. These do not need to be related to the current project.</a:t>
            </a:r>
          </a:p>
          <a:p>
            <a:pPr marL="1314450" lvl="2" indent="-400050">
              <a:buFont typeface="+mj-lt"/>
              <a:buAutoNum type="romanLcPeriod"/>
            </a:pPr>
            <a:r>
              <a:rPr lang="en-US" dirty="0"/>
              <a:t>Historical background that frames the scientific problem;</a:t>
            </a:r>
            <a:endParaRPr lang="en-US" sz="2000" dirty="0"/>
          </a:p>
          <a:p>
            <a:pPr marL="1314450" lvl="2" indent="-400050">
              <a:buFont typeface="+mj-lt"/>
              <a:buAutoNum type="romanLcPeriod"/>
            </a:pPr>
            <a:r>
              <a:rPr lang="en-US" dirty="0"/>
              <a:t>Central finding(s);</a:t>
            </a:r>
            <a:endParaRPr lang="en-US" sz="2000" dirty="0"/>
          </a:p>
          <a:p>
            <a:pPr marL="1314450" lvl="2" indent="-400050">
              <a:buFont typeface="+mj-lt"/>
              <a:buAutoNum type="romanLcPeriod"/>
            </a:pPr>
            <a:r>
              <a:rPr lang="en-US" dirty="0"/>
              <a:t>Influence of the finding(s) on the progress of science or the application of those finding(s) to health or technology; and</a:t>
            </a:r>
            <a:endParaRPr lang="en-US" sz="2000" dirty="0"/>
          </a:p>
          <a:p>
            <a:pPr marL="1314450" lvl="2" indent="-400050">
              <a:buFont typeface="+mj-lt"/>
              <a:buAutoNum type="romanLcPeriod"/>
            </a:pPr>
            <a:r>
              <a:rPr lang="en-US" dirty="0"/>
              <a:t>Your specific role in the described work.</a:t>
            </a:r>
            <a:endParaRPr lang="en-US" sz="2000" dirty="0"/>
          </a:p>
          <a:p>
            <a:pPr marL="1314450" lvl="2" indent="-400050">
              <a:buFont typeface="+mj-lt"/>
              <a:buAutoNum type="romanLcPeriod"/>
            </a:pPr>
            <a:r>
              <a:rPr lang="en-US" dirty="0"/>
              <a:t>Figures, tables, or graphics are </a:t>
            </a:r>
            <a:r>
              <a:rPr lang="en-US" u="sng" dirty="0"/>
              <a:t>not allowed</a:t>
            </a:r>
            <a:r>
              <a:rPr lang="en-US" dirty="0"/>
              <a:t>.</a:t>
            </a:r>
            <a:endParaRPr lang="en-US" sz="2000" dirty="0"/>
          </a:p>
          <a:p>
            <a:pPr marL="1314450" lvl="2" indent="-400050">
              <a:buFont typeface="+mj-lt"/>
              <a:buAutoNum type="romanLcPeriod"/>
            </a:pPr>
            <a:r>
              <a:rPr lang="en-US" dirty="0"/>
              <a:t>For each contribution, you may </a:t>
            </a:r>
            <a:r>
              <a:rPr lang="en-US" u="sng" dirty="0"/>
              <a:t>cite up to four publications or research products that are relevant to the contribution</a:t>
            </a:r>
            <a:r>
              <a:rPr lang="en-US" dirty="0"/>
              <a:t>. If you are not the author of the product, indicate what your role or contribution was. Note that while you may mention manuscripts that have not yet been accepted for publication as part of your contribution, you may cite only published papers to support each contribution. Research products can include audio or video products </a:t>
            </a:r>
            <a:endParaRPr lang="en-US" sz="2000" dirty="0"/>
          </a:p>
          <a:p>
            <a:pPr marL="800100" lvl="1" indent="-342900">
              <a:buFont typeface="Arial" panose="020B0604020202020204" pitchFamily="34" charset="0"/>
              <a:buChar char="•"/>
            </a:pPr>
            <a:endParaRPr lang="en-US" sz="2400" dirty="0"/>
          </a:p>
          <a:p>
            <a:endParaRPr lang="en-US" sz="2400" dirty="0"/>
          </a:p>
        </p:txBody>
      </p:sp>
    </p:spTree>
    <p:extLst>
      <p:ext uri="{BB962C8B-B14F-4D97-AF65-F5344CB8AC3E}">
        <p14:creationId xmlns:p14="http://schemas.microsoft.com/office/powerpoint/2010/main" val="16310841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IDeA">
      <a:dk1>
        <a:srgbClr val="000000"/>
      </a:dk1>
      <a:lt1>
        <a:srgbClr val="FFFFFF"/>
      </a:lt1>
      <a:dk2>
        <a:srgbClr val="00386A"/>
      </a:dk2>
      <a:lt2>
        <a:srgbClr val="A0B325"/>
      </a:lt2>
      <a:accent1>
        <a:srgbClr val="3E4B52"/>
      </a:accent1>
      <a:accent2>
        <a:srgbClr val="991B2C"/>
      </a:accent2>
      <a:accent3>
        <a:srgbClr val="FDC115"/>
      </a:accent3>
      <a:accent4>
        <a:srgbClr val="F67C2A"/>
      </a:accent4>
      <a:accent5>
        <a:srgbClr val="C54F71"/>
      </a:accent5>
      <a:accent6>
        <a:srgbClr val="00ACCA"/>
      </a:accent6>
      <a:hlink>
        <a:srgbClr val="6BA9DA"/>
      </a:hlink>
      <a:folHlink>
        <a:srgbClr val="A0BCD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10189</TotalTime>
  <Words>1194</Words>
  <Application>Microsoft Macintosh PowerPoint</Application>
  <PresentationFormat>Widescreen</PresentationFormat>
  <Paragraphs>103</Paragraphs>
  <Slides>11</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Damask</vt:lpstr>
      <vt:lpstr>PowerPoint Presentation</vt:lpstr>
      <vt:lpstr>PowerPoint Presentation</vt:lpstr>
      <vt:lpstr>Goals of this Session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Robin M</dc:creator>
  <cp:lastModifiedBy>Taylor, Robin M</cp:lastModifiedBy>
  <cp:revision>14</cp:revision>
  <cp:lastPrinted>2022-11-08T16:16:02Z</cp:lastPrinted>
  <dcterms:created xsi:type="dcterms:W3CDTF">2022-10-19T16:22:34Z</dcterms:created>
  <dcterms:modified xsi:type="dcterms:W3CDTF">2022-11-08T16:23:02Z</dcterms:modified>
</cp:coreProperties>
</file>