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376" r:id="rId2"/>
    <p:sldId id="333" r:id="rId3"/>
    <p:sldId id="364" r:id="rId4"/>
    <p:sldId id="370" r:id="rId5"/>
    <p:sldId id="371" r:id="rId6"/>
    <p:sldId id="391" r:id="rId7"/>
    <p:sldId id="388" r:id="rId8"/>
    <p:sldId id="389" r:id="rId9"/>
    <p:sldId id="390" r:id="rId10"/>
    <p:sldId id="392" r:id="rId11"/>
    <p:sldId id="393" r:id="rId12"/>
    <p:sldId id="38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el, Emily L" initials="FEL" lastIdx="1" clrIdx="0">
    <p:extLst>
      <p:ext uri="{19B8F6BF-5375-455C-9EA6-DF929625EA0E}">
        <p15:presenceInfo xmlns:p15="http://schemas.microsoft.com/office/powerpoint/2012/main" userId="Frankel, Emily 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BE3EC"/>
    <a:srgbClr val="A3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E8A6B-487D-4BA4-8E20-C3424C4F9A2B}" v="49" dt="2023-05-19T18:24:04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el, Emily L" userId="47dafc57-b2b2-4a6d-8f09-0b31070f96c4" providerId="ADAL" clId="{D49E8A6B-487D-4BA4-8E20-C3424C4F9A2B}"/>
    <pc:docChg chg="undo custSel addSld delSld modSld delMainMaster">
      <pc:chgData name="Frankel, Emily L" userId="47dafc57-b2b2-4a6d-8f09-0b31070f96c4" providerId="ADAL" clId="{D49E8A6B-487D-4BA4-8E20-C3424C4F9A2B}" dt="2023-05-19T18:39:39.523" v="588" actId="207"/>
      <pc:docMkLst>
        <pc:docMk/>
      </pc:docMkLst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952402157" sldId="257"/>
        </pc:sldMkLst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1501158092" sldId="258"/>
        </pc:sldMkLst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1807328336" sldId="266"/>
        </pc:sldMkLst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2025012521" sldId="267"/>
        </pc:sldMkLst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1154946232" sldId="268"/>
        </pc:sldMkLst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2436488260" sldId="269"/>
        </pc:sldMkLst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2008381642" sldId="270"/>
        </pc:sldMkLst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2509245255" sldId="272"/>
        </pc:sldMkLst>
      </pc:sldChg>
      <pc:sldChg chg="modSp mod">
        <pc:chgData name="Frankel, Emily L" userId="47dafc57-b2b2-4a6d-8f09-0b31070f96c4" providerId="ADAL" clId="{D49E8A6B-487D-4BA4-8E20-C3424C4F9A2B}" dt="2023-05-19T18:31:02.902" v="561" actId="20577"/>
        <pc:sldMkLst>
          <pc:docMk/>
          <pc:sldMk cId="3216538783" sldId="333"/>
        </pc:sldMkLst>
        <pc:spChg chg="mod">
          <ac:chgData name="Frankel, Emily L" userId="47dafc57-b2b2-4a6d-8f09-0b31070f96c4" providerId="ADAL" clId="{D49E8A6B-487D-4BA4-8E20-C3424C4F9A2B}" dt="2023-05-19T18:31:02.902" v="561" actId="20577"/>
          <ac:spMkLst>
            <pc:docMk/>
            <pc:sldMk cId="3216538783" sldId="333"/>
            <ac:spMk id="3" creationId="{6D16B052-9269-984D-B620-F54BBC0919A7}"/>
          </ac:spMkLst>
        </pc:spChg>
      </pc:sldChg>
      <pc:sldChg chg="del">
        <pc:chgData name="Frankel, Emily L" userId="47dafc57-b2b2-4a6d-8f09-0b31070f96c4" providerId="ADAL" clId="{D49E8A6B-487D-4BA4-8E20-C3424C4F9A2B}" dt="2023-05-19T13:22:35.926" v="22" actId="47"/>
        <pc:sldMkLst>
          <pc:docMk/>
          <pc:sldMk cId="1779756630" sldId="349"/>
        </pc:sldMkLst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4139311011" sldId="356"/>
        </pc:sldMkLst>
      </pc:sldChg>
      <pc:sldChg chg="del">
        <pc:chgData name="Frankel, Emily L" userId="47dafc57-b2b2-4a6d-8f09-0b31070f96c4" providerId="ADAL" clId="{D49E8A6B-487D-4BA4-8E20-C3424C4F9A2B}" dt="2023-05-19T13:21:32.877" v="19" actId="47"/>
        <pc:sldMkLst>
          <pc:docMk/>
          <pc:sldMk cId="2040947601" sldId="358"/>
        </pc:sldMkLst>
      </pc:sldChg>
      <pc:sldChg chg="del">
        <pc:chgData name="Frankel, Emily L" userId="47dafc57-b2b2-4a6d-8f09-0b31070f96c4" providerId="ADAL" clId="{D49E8A6B-487D-4BA4-8E20-C3424C4F9A2B}" dt="2023-05-19T13:22:35.926" v="22" actId="47"/>
        <pc:sldMkLst>
          <pc:docMk/>
          <pc:sldMk cId="458356007" sldId="359"/>
        </pc:sldMkLst>
      </pc:sldChg>
      <pc:sldChg chg="del">
        <pc:chgData name="Frankel, Emily L" userId="47dafc57-b2b2-4a6d-8f09-0b31070f96c4" providerId="ADAL" clId="{D49E8A6B-487D-4BA4-8E20-C3424C4F9A2B}" dt="2023-05-19T13:22:35.926" v="22" actId="47"/>
        <pc:sldMkLst>
          <pc:docMk/>
          <pc:sldMk cId="237225723" sldId="362"/>
        </pc:sldMkLst>
      </pc:sldChg>
      <pc:sldChg chg="del">
        <pc:chgData name="Frankel, Emily L" userId="47dafc57-b2b2-4a6d-8f09-0b31070f96c4" providerId="ADAL" clId="{D49E8A6B-487D-4BA4-8E20-C3424C4F9A2B}" dt="2023-05-19T13:22:35.926" v="22" actId="47"/>
        <pc:sldMkLst>
          <pc:docMk/>
          <pc:sldMk cId="3205269960" sldId="363"/>
        </pc:sldMkLst>
      </pc:sldChg>
      <pc:sldChg chg="del">
        <pc:chgData name="Frankel, Emily L" userId="47dafc57-b2b2-4a6d-8f09-0b31070f96c4" providerId="ADAL" clId="{D49E8A6B-487D-4BA4-8E20-C3424C4F9A2B}" dt="2023-05-19T13:22:20.498" v="21" actId="47"/>
        <pc:sldMkLst>
          <pc:docMk/>
          <pc:sldMk cId="3467267402" sldId="365"/>
        </pc:sldMkLst>
      </pc:sldChg>
      <pc:sldChg chg="modSp mod">
        <pc:chgData name="Frankel, Emily L" userId="47dafc57-b2b2-4a6d-8f09-0b31070f96c4" providerId="ADAL" clId="{D49E8A6B-487D-4BA4-8E20-C3424C4F9A2B}" dt="2023-05-19T13:19:07.046" v="12" actId="20577"/>
        <pc:sldMkLst>
          <pc:docMk/>
          <pc:sldMk cId="849316893" sldId="376"/>
        </pc:sldMkLst>
        <pc:spChg chg="mod">
          <ac:chgData name="Frankel, Emily L" userId="47dafc57-b2b2-4a6d-8f09-0b31070f96c4" providerId="ADAL" clId="{D49E8A6B-487D-4BA4-8E20-C3424C4F9A2B}" dt="2023-05-19T13:19:07.046" v="12" actId="20577"/>
          <ac:spMkLst>
            <pc:docMk/>
            <pc:sldMk cId="849316893" sldId="376"/>
            <ac:spMk id="11266" creationId="{00000000-0000-0000-0000-000000000000}"/>
          </ac:spMkLst>
        </pc:spChg>
      </pc:sldChg>
      <pc:sldChg chg="del">
        <pc:chgData name="Frankel, Emily L" userId="47dafc57-b2b2-4a6d-8f09-0b31070f96c4" providerId="ADAL" clId="{D49E8A6B-487D-4BA4-8E20-C3424C4F9A2B}" dt="2023-05-19T13:22:35.926" v="22" actId="47"/>
        <pc:sldMkLst>
          <pc:docMk/>
          <pc:sldMk cId="2710316605" sldId="377"/>
        </pc:sldMkLst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2007557974" sldId="378"/>
        </pc:sldMkLst>
      </pc:sldChg>
      <pc:sldChg chg="del">
        <pc:chgData name="Frankel, Emily L" userId="47dafc57-b2b2-4a6d-8f09-0b31070f96c4" providerId="ADAL" clId="{D49E8A6B-487D-4BA4-8E20-C3424C4F9A2B}" dt="2023-05-19T13:22:35.926" v="22" actId="47"/>
        <pc:sldMkLst>
          <pc:docMk/>
          <pc:sldMk cId="240342256" sldId="379"/>
        </pc:sldMkLst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2116520527" sldId="380"/>
        </pc:sldMkLst>
      </pc:sldChg>
      <pc:sldChg chg="del">
        <pc:chgData name="Frankel, Emily L" userId="47dafc57-b2b2-4a6d-8f09-0b31070f96c4" providerId="ADAL" clId="{D49E8A6B-487D-4BA4-8E20-C3424C4F9A2B}" dt="2023-05-19T13:21:20.832" v="18" actId="47"/>
        <pc:sldMkLst>
          <pc:docMk/>
          <pc:sldMk cId="2088601635" sldId="381"/>
        </pc:sldMkLst>
      </pc:sldChg>
      <pc:sldChg chg="del">
        <pc:chgData name="Frankel, Emily L" userId="47dafc57-b2b2-4a6d-8f09-0b31070f96c4" providerId="ADAL" clId="{D49E8A6B-487D-4BA4-8E20-C3424C4F9A2B}" dt="2023-05-19T13:22:20.498" v="21" actId="47"/>
        <pc:sldMkLst>
          <pc:docMk/>
          <pc:sldMk cId="1685484338" sldId="382"/>
        </pc:sldMkLst>
      </pc:sldChg>
      <pc:sldChg chg="del">
        <pc:chgData name="Frankel, Emily L" userId="47dafc57-b2b2-4a6d-8f09-0b31070f96c4" providerId="ADAL" clId="{D49E8A6B-487D-4BA4-8E20-C3424C4F9A2B}" dt="2023-05-19T13:22:20.498" v="21" actId="47"/>
        <pc:sldMkLst>
          <pc:docMk/>
          <pc:sldMk cId="986472298" sldId="383"/>
        </pc:sldMkLst>
      </pc:sldChg>
      <pc:sldChg chg="del">
        <pc:chgData name="Frankel, Emily L" userId="47dafc57-b2b2-4a6d-8f09-0b31070f96c4" providerId="ADAL" clId="{D49E8A6B-487D-4BA4-8E20-C3424C4F9A2B}" dt="2023-05-19T13:22:20.498" v="21" actId="47"/>
        <pc:sldMkLst>
          <pc:docMk/>
          <pc:sldMk cId="3925868800" sldId="384"/>
        </pc:sldMkLst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1411119517" sldId="386"/>
        </pc:sldMkLst>
      </pc:sldChg>
      <pc:sldChg chg="addSp delSp modSp new mod modClrScheme chgLayout">
        <pc:chgData name="Frankel, Emily L" userId="47dafc57-b2b2-4a6d-8f09-0b31070f96c4" providerId="ADAL" clId="{D49E8A6B-487D-4BA4-8E20-C3424C4F9A2B}" dt="2023-05-19T14:12:10.595" v="184" actId="1076"/>
        <pc:sldMkLst>
          <pc:docMk/>
          <pc:sldMk cId="2910793517" sldId="388"/>
        </pc:sldMkLst>
        <pc:spChg chg="del mod ord">
          <ac:chgData name="Frankel, Emily L" userId="47dafc57-b2b2-4a6d-8f09-0b31070f96c4" providerId="ADAL" clId="{D49E8A6B-487D-4BA4-8E20-C3424C4F9A2B}" dt="2023-05-19T13:32:47.631" v="24" actId="700"/>
          <ac:spMkLst>
            <pc:docMk/>
            <pc:sldMk cId="2910793517" sldId="388"/>
            <ac:spMk id="2" creationId="{EF7745FA-7739-E786-0940-06EFF1608983}"/>
          </ac:spMkLst>
        </pc:spChg>
        <pc:spChg chg="del">
          <ac:chgData name="Frankel, Emily L" userId="47dafc57-b2b2-4a6d-8f09-0b31070f96c4" providerId="ADAL" clId="{D49E8A6B-487D-4BA4-8E20-C3424C4F9A2B}" dt="2023-05-19T13:32:47.631" v="24" actId="700"/>
          <ac:spMkLst>
            <pc:docMk/>
            <pc:sldMk cId="2910793517" sldId="388"/>
            <ac:spMk id="3" creationId="{9BD8735E-B35F-0BCE-F117-77D5A25858A4}"/>
          </ac:spMkLst>
        </pc:spChg>
        <pc:spChg chg="del">
          <ac:chgData name="Frankel, Emily L" userId="47dafc57-b2b2-4a6d-8f09-0b31070f96c4" providerId="ADAL" clId="{D49E8A6B-487D-4BA4-8E20-C3424C4F9A2B}" dt="2023-05-19T13:32:47.631" v="24" actId="700"/>
          <ac:spMkLst>
            <pc:docMk/>
            <pc:sldMk cId="2910793517" sldId="388"/>
            <ac:spMk id="4" creationId="{B642A314-3EAC-B121-055A-3271ADA01A2D}"/>
          </ac:spMkLst>
        </pc:spChg>
        <pc:spChg chg="add del mod ord">
          <ac:chgData name="Frankel, Emily L" userId="47dafc57-b2b2-4a6d-8f09-0b31070f96c4" providerId="ADAL" clId="{D49E8A6B-487D-4BA4-8E20-C3424C4F9A2B}" dt="2023-05-19T13:33:29.048" v="51" actId="478"/>
          <ac:spMkLst>
            <pc:docMk/>
            <pc:sldMk cId="2910793517" sldId="388"/>
            <ac:spMk id="5" creationId="{250EEDF9-CBFB-CE78-9E60-2DFEFD652F7C}"/>
          </ac:spMkLst>
        </pc:spChg>
        <pc:spChg chg="add mod">
          <ac:chgData name="Frankel, Emily L" userId="47dafc57-b2b2-4a6d-8f09-0b31070f96c4" providerId="ADAL" clId="{D49E8A6B-487D-4BA4-8E20-C3424C4F9A2B}" dt="2023-05-19T14:12:02.684" v="183" actId="1076"/>
          <ac:spMkLst>
            <pc:docMk/>
            <pc:sldMk cId="2910793517" sldId="388"/>
            <ac:spMk id="8" creationId="{F371F130-D3FB-088C-EE3A-CCB1BF607566}"/>
          </ac:spMkLst>
        </pc:spChg>
        <pc:picChg chg="add mod">
          <ac:chgData name="Frankel, Emily L" userId="47dafc57-b2b2-4a6d-8f09-0b31070f96c4" providerId="ADAL" clId="{D49E8A6B-487D-4BA4-8E20-C3424C4F9A2B}" dt="2023-05-19T14:12:10.595" v="184" actId="1076"/>
          <ac:picMkLst>
            <pc:docMk/>
            <pc:sldMk cId="2910793517" sldId="388"/>
            <ac:picMk id="7" creationId="{492E76C3-E5DA-E180-95C4-48F97776E027}"/>
          </ac:picMkLst>
        </pc:picChg>
        <pc:picChg chg="add mod">
          <ac:chgData name="Frankel, Emily L" userId="47dafc57-b2b2-4a6d-8f09-0b31070f96c4" providerId="ADAL" clId="{D49E8A6B-487D-4BA4-8E20-C3424C4F9A2B}" dt="2023-05-19T13:33:32.086" v="52" actId="1076"/>
          <ac:picMkLst>
            <pc:docMk/>
            <pc:sldMk cId="2910793517" sldId="388"/>
            <ac:picMk id="1026" creationId="{5BF5DC8F-04FB-7FF0-4506-D79B6475AD51}"/>
          </ac:picMkLst>
        </pc:picChg>
        <pc:picChg chg="add del mod">
          <ac:chgData name="Frankel, Emily L" userId="47dafc57-b2b2-4a6d-8f09-0b31070f96c4" providerId="ADAL" clId="{D49E8A6B-487D-4BA4-8E20-C3424C4F9A2B}" dt="2023-05-19T14:11:40.928" v="176" actId="478"/>
          <ac:picMkLst>
            <pc:docMk/>
            <pc:sldMk cId="2910793517" sldId="388"/>
            <ac:picMk id="1028" creationId="{D68CEBCD-9FB6-85B3-B67D-E1622F15E4EC}"/>
          </ac:picMkLst>
        </pc:picChg>
        <pc:picChg chg="add mod">
          <ac:chgData name="Frankel, Emily L" userId="47dafc57-b2b2-4a6d-8f09-0b31070f96c4" providerId="ADAL" clId="{D49E8A6B-487D-4BA4-8E20-C3424C4F9A2B}" dt="2023-05-19T14:11:56.726" v="182" actId="1076"/>
          <ac:picMkLst>
            <pc:docMk/>
            <pc:sldMk cId="2910793517" sldId="388"/>
            <ac:picMk id="1030" creationId="{C963F53B-0B2B-3A4B-64E3-25226C12C2C1}"/>
          </ac:picMkLst>
        </pc:picChg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2944882606" sldId="388"/>
        </pc:sldMkLst>
      </pc:sldChg>
      <pc:sldChg chg="addSp modSp new mod">
        <pc:chgData name="Frankel, Emily L" userId="47dafc57-b2b2-4a6d-8f09-0b31070f96c4" providerId="ADAL" clId="{D49E8A6B-487D-4BA4-8E20-C3424C4F9A2B}" dt="2023-05-19T15:56:48.270" v="333" actId="207"/>
        <pc:sldMkLst>
          <pc:docMk/>
          <pc:sldMk cId="1982077810" sldId="389"/>
        </pc:sldMkLst>
        <pc:spChg chg="mod">
          <ac:chgData name="Frankel, Emily L" userId="47dafc57-b2b2-4a6d-8f09-0b31070f96c4" providerId="ADAL" clId="{D49E8A6B-487D-4BA4-8E20-C3424C4F9A2B}" dt="2023-05-19T15:56:48.270" v="333" actId="207"/>
          <ac:spMkLst>
            <pc:docMk/>
            <pc:sldMk cId="1982077810" sldId="389"/>
            <ac:spMk id="2" creationId="{7B3699E2-4436-5AD7-A7A2-3477171C7ABF}"/>
          </ac:spMkLst>
        </pc:spChg>
        <pc:spChg chg="add mod">
          <ac:chgData name="Frankel, Emily L" userId="47dafc57-b2b2-4a6d-8f09-0b31070f96c4" providerId="ADAL" clId="{D49E8A6B-487D-4BA4-8E20-C3424C4F9A2B}" dt="2023-05-19T15:56:45.684" v="332" actId="207"/>
          <ac:spMkLst>
            <pc:docMk/>
            <pc:sldMk cId="1982077810" sldId="389"/>
            <ac:spMk id="7" creationId="{9DAEF7D5-2E05-5978-EF1B-505FDF10C772}"/>
          </ac:spMkLst>
        </pc:spChg>
        <pc:grpChg chg="add mod">
          <ac:chgData name="Frankel, Emily L" userId="47dafc57-b2b2-4a6d-8f09-0b31070f96c4" providerId="ADAL" clId="{D49E8A6B-487D-4BA4-8E20-C3424C4F9A2B}" dt="2023-05-19T15:54:11.304" v="220" actId="1076"/>
          <ac:grpSpMkLst>
            <pc:docMk/>
            <pc:sldMk cId="1982077810" sldId="389"/>
            <ac:grpSpMk id="6" creationId="{3CDD452C-7AE0-731E-68FD-60ECEDB9639A}"/>
          </ac:grpSpMkLst>
        </pc:grpChg>
        <pc:picChg chg="add mod">
          <ac:chgData name="Frankel, Emily L" userId="47dafc57-b2b2-4a6d-8f09-0b31070f96c4" providerId="ADAL" clId="{D49E8A6B-487D-4BA4-8E20-C3424C4F9A2B}" dt="2023-05-19T15:53:32.078" v="216" actId="164"/>
          <ac:picMkLst>
            <pc:docMk/>
            <pc:sldMk cId="1982077810" sldId="389"/>
            <ac:picMk id="3" creationId="{251448EC-780E-1244-305B-47AA0C0E24AE}"/>
          </ac:picMkLst>
        </pc:picChg>
        <pc:picChg chg="add mod">
          <ac:chgData name="Frankel, Emily L" userId="47dafc57-b2b2-4a6d-8f09-0b31070f96c4" providerId="ADAL" clId="{D49E8A6B-487D-4BA4-8E20-C3424C4F9A2B}" dt="2023-05-19T15:53:32.078" v="216" actId="164"/>
          <ac:picMkLst>
            <pc:docMk/>
            <pc:sldMk cId="1982077810" sldId="389"/>
            <ac:picMk id="4" creationId="{78C5C516-F6E6-2476-2604-00034E98EEA2}"/>
          </ac:picMkLst>
        </pc:picChg>
        <pc:picChg chg="add mod">
          <ac:chgData name="Frankel, Emily L" userId="47dafc57-b2b2-4a6d-8f09-0b31070f96c4" providerId="ADAL" clId="{D49E8A6B-487D-4BA4-8E20-C3424C4F9A2B}" dt="2023-05-19T15:53:32.078" v="216" actId="164"/>
          <ac:picMkLst>
            <pc:docMk/>
            <pc:sldMk cId="1982077810" sldId="389"/>
            <ac:picMk id="5" creationId="{DD92EAF6-8C2C-C4AD-437F-2E4A8375D47D}"/>
          </ac:picMkLst>
        </pc:picChg>
      </pc:sldChg>
      <pc:sldChg chg="addSp delSp modSp new mod setBg">
        <pc:chgData name="Frankel, Emily L" userId="47dafc57-b2b2-4a6d-8f09-0b31070f96c4" providerId="ADAL" clId="{D49E8A6B-487D-4BA4-8E20-C3424C4F9A2B}" dt="2023-05-19T17:56:41.859" v="457" actId="1076"/>
        <pc:sldMkLst>
          <pc:docMk/>
          <pc:sldMk cId="3496489658" sldId="390"/>
        </pc:sldMkLst>
        <pc:spChg chg="del mod">
          <ac:chgData name="Frankel, Emily L" userId="47dafc57-b2b2-4a6d-8f09-0b31070f96c4" providerId="ADAL" clId="{D49E8A6B-487D-4BA4-8E20-C3424C4F9A2B}" dt="2023-05-19T17:56:17.910" v="449" actId="478"/>
          <ac:spMkLst>
            <pc:docMk/>
            <pc:sldMk cId="3496489658" sldId="390"/>
            <ac:spMk id="2" creationId="{FEF90DFF-2C2B-209F-95F0-08D32932F903}"/>
          </ac:spMkLst>
        </pc:spChg>
        <pc:spChg chg="add mod">
          <ac:chgData name="Frankel, Emily L" userId="47dafc57-b2b2-4a6d-8f09-0b31070f96c4" providerId="ADAL" clId="{D49E8A6B-487D-4BA4-8E20-C3424C4F9A2B}" dt="2023-05-19T17:53:36.586" v="442" actId="313"/>
          <ac:spMkLst>
            <pc:docMk/>
            <pc:sldMk cId="3496489658" sldId="390"/>
            <ac:spMk id="4" creationId="{65AE3458-BE26-759A-243B-47DC78B6A3AA}"/>
          </ac:spMkLst>
        </pc:spChg>
        <pc:spChg chg="add del">
          <ac:chgData name="Frankel, Emily L" userId="47dafc57-b2b2-4a6d-8f09-0b31070f96c4" providerId="ADAL" clId="{D49E8A6B-487D-4BA4-8E20-C3424C4F9A2B}" dt="2023-05-19T17:45:30.923" v="338" actId="26606"/>
          <ac:spMkLst>
            <pc:docMk/>
            <pc:sldMk cId="3496489658" sldId="390"/>
            <ac:spMk id="2055" creationId="{96A777D5-8609-4912-93B5-481B46BF8AB3}"/>
          </ac:spMkLst>
        </pc:spChg>
        <pc:spChg chg="add del">
          <ac:chgData name="Frankel, Emily L" userId="47dafc57-b2b2-4a6d-8f09-0b31070f96c4" providerId="ADAL" clId="{D49E8A6B-487D-4BA4-8E20-C3424C4F9A2B}" dt="2023-05-19T17:45:30.923" v="338" actId="26606"/>
          <ac:spMkLst>
            <pc:docMk/>
            <pc:sldMk cId="3496489658" sldId="390"/>
            <ac:spMk id="2057" creationId="{67716BD9-62E5-4BC7-A28D-D0453343FDA1}"/>
          </ac:spMkLst>
        </pc:spChg>
        <pc:picChg chg="add mod">
          <ac:chgData name="Frankel, Emily L" userId="47dafc57-b2b2-4a6d-8f09-0b31070f96c4" providerId="ADAL" clId="{D49E8A6B-487D-4BA4-8E20-C3424C4F9A2B}" dt="2023-05-19T17:52:01.759" v="340" actId="1076"/>
          <ac:picMkLst>
            <pc:docMk/>
            <pc:sldMk cId="3496489658" sldId="390"/>
            <ac:picMk id="3" creationId="{92BD07A6-005C-5DB4-2945-22A1F6FC422C}"/>
          </ac:picMkLst>
        </pc:picChg>
        <pc:picChg chg="add del mod">
          <ac:chgData name="Frankel, Emily L" userId="47dafc57-b2b2-4a6d-8f09-0b31070f96c4" providerId="ADAL" clId="{D49E8A6B-487D-4BA4-8E20-C3424C4F9A2B}" dt="2023-05-19T17:45:20.718" v="336" actId="478"/>
          <ac:picMkLst>
            <pc:docMk/>
            <pc:sldMk cId="3496489658" sldId="390"/>
            <ac:picMk id="2050" creationId="{43F78BA2-5E87-2316-FE5F-707ABA618F63}"/>
          </ac:picMkLst>
        </pc:picChg>
        <pc:picChg chg="add del">
          <ac:chgData name="Frankel, Emily L" userId="47dafc57-b2b2-4a6d-8f09-0b31070f96c4" providerId="ADAL" clId="{D49E8A6B-487D-4BA4-8E20-C3424C4F9A2B}" dt="2023-05-19T17:45:30.923" v="338" actId="26606"/>
          <ac:picMkLst>
            <pc:docMk/>
            <pc:sldMk cId="3496489658" sldId="390"/>
            <ac:picMk id="2052" creationId="{43F78BA2-5E87-2316-FE5F-707ABA618F63}"/>
          </ac:picMkLst>
        </pc:picChg>
        <pc:picChg chg="add del mod">
          <ac:chgData name="Frankel, Emily L" userId="47dafc57-b2b2-4a6d-8f09-0b31070f96c4" providerId="ADAL" clId="{D49E8A6B-487D-4BA4-8E20-C3424C4F9A2B}" dt="2023-05-19T17:53:33.373" v="441" actId="478"/>
          <ac:picMkLst>
            <pc:docMk/>
            <pc:sldMk cId="3496489658" sldId="390"/>
            <ac:picMk id="2054" creationId="{46CE15F9-6B63-D119-F6CA-8294B69702A5}"/>
          </ac:picMkLst>
        </pc:picChg>
        <pc:picChg chg="add mod">
          <ac:chgData name="Frankel, Emily L" userId="47dafc57-b2b2-4a6d-8f09-0b31070f96c4" providerId="ADAL" clId="{D49E8A6B-487D-4BA4-8E20-C3424C4F9A2B}" dt="2023-05-19T17:56:41.859" v="457" actId="1076"/>
          <ac:picMkLst>
            <pc:docMk/>
            <pc:sldMk cId="3496489658" sldId="390"/>
            <ac:picMk id="2056" creationId="{002F1B33-03F2-F11A-06D0-0533491997B2}"/>
          </ac:picMkLst>
        </pc:picChg>
        <pc:picChg chg="add mod">
          <ac:chgData name="Frankel, Emily L" userId="47dafc57-b2b2-4a6d-8f09-0b31070f96c4" providerId="ADAL" clId="{D49E8A6B-487D-4BA4-8E20-C3424C4F9A2B}" dt="2023-05-19T17:56:40.153" v="456" actId="1076"/>
          <ac:picMkLst>
            <pc:docMk/>
            <pc:sldMk cId="3496489658" sldId="390"/>
            <ac:picMk id="2058" creationId="{54A1E3A6-F1F4-B01E-D63C-D51AA7266BC9}"/>
          </ac:picMkLst>
        </pc:picChg>
      </pc:sldChg>
      <pc:sldChg chg="addSp delSp modSp new mod modClrScheme chgLayout">
        <pc:chgData name="Frankel, Emily L" userId="47dafc57-b2b2-4a6d-8f09-0b31070f96c4" providerId="ADAL" clId="{D49E8A6B-487D-4BA4-8E20-C3424C4F9A2B}" dt="2023-05-19T17:57:34.439" v="463" actId="1076"/>
        <pc:sldMkLst>
          <pc:docMk/>
          <pc:sldMk cId="520637515" sldId="391"/>
        </pc:sldMkLst>
        <pc:spChg chg="del">
          <ac:chgData name="Frankel, Emily L" userId="47dafc57-b2b2-4a6d-8f09-0b31070f96c4" providerId="ADAL" clId="{D49E8A6B-487D-4BA4-8E20-C3424C4F9A2B}" dt="2023-05-19T17:57:24.479" v="460" actId="700"/>
          <ac:spMkLst>
            <pc:docMk/>
            <pc:sldMk cId="520637515" sldId="391"/>
            <ac:spMk id="2" creationId="{3E5B61B9-10F6-C495-C756-196A9BA62FCE}"/>
          </ac:spMkLst>
        </pc:spChg>
        <pc:spChg chg="del">
          <ac:chgData name="Frankel, Emily L" userId="47dafc57-b2b2-4a6d-8f09-0b31070f96c4" providerId="ADAL" clId="{D49E8A6B-487D-4BA4-8E20-C3424C4F9A2B}" dt="2023-05-19T17:57:24.479" v="460" actId="700"/>
          <ac:spMkLst>
            <pc:docMk/>
            <pc:sldMk cId="520637515" sldId="391"/>
            <ac:spMk id="3" creationId="{F91C0827-624A-AF76-71EC-1769D4E3965A}"/>
          </ac:spMkLst>
        </pc:spChg>
        <pc:spChg chg="del mod">
          <ac:chgData name="Frankel, Emily L" userId="47dafc57-b2b2-4a6d-8f09-0b31070f96c4" providerId="ADAL" clId="{D49E8A6B-487D-4BA4-8E20-C3424C4F9A2B}" dt="2023-05-19T17:57:24.479" v="460" actId="700"/>
          <ac:spMkLst>
            <pc:docMk/>
            <pc:sldMk cId="520637515" sldId="391"/>
            <ac:spMk id="4" creationId="{D248041F-FC42-27C1-8CF9-5C76E9CC1D27}"/>
          </ac:spMkLst>
        </pc:spChg>
        <pc:picChg chg="add mod">
          <ac:chgData name="Frankel, Emily L" userId="47dafc57-b2b2-4a6d-8f09-0b31070f96c4" providerId="ADAL" clId="{D49E8A6B-487D-4BA4-8E20-C3424C4F9A2B}" dt="2023-05-19T17:57:34.439" v="463" actId="1076"/>
          <ac:picMkLst>
            <pc:docMk/>
            <pc:sldMk cId="520637515" sldId="391"/>
            <ac:picMk id="3074" creationId="{E1307512-01EF-073F-7D26-3BCCC782EE3D}"/>
          </ac:picMkLst>
        </pc:picChg>
      </pc:sldChg>
      <pc:sldChg chg="del">
        <pc:chgData name="Frankel, Emily L" userId="47dafc57-b2b2-4a6d-8f09-0b31070f96c4" providerId="ADAL" clId="{D49E8A6B-487D-4BA4-8E20-C3424C4F9A2B}" dt="2023-05-19T13:22:16.373" v="20" actId="47"/>
        <pc:sldMkLst>
          <pc:docMk/>
          <pc:sldMk cId="895040258" sldId="392"/>
        </pc:sldMkLst>
      </pc:sldChg>
      <pc:sldChg chg="addSp delSp modSp new mod">
        <pc:chgData name="Frankel, Emily L" userId="47dafc57-b2b2-4a6d-8f09-0b31070f96c4" providerId="ADAL" clId="{D49E8A6B-487D-4BA4-8E20-C3424C4F9A2B}" dt="2023-05-19T18:26:03.330" v="538" actId="207"/>
        <pc:sldMkLst>
          <pc:docMk/>
          <pc:sldMk cId="4134402624" sldId="392"/>
        </pc:sldMkLst>
        <pc:spChg chg="mod">
          <ac:chgData name="Frankel, Emily L" userId="47dafc57-b2b2-4a6d-8f09-0b31070f96c4" providerId="ADAL" clId="{D49E8A6B-487D-4BA4-8E20-C3424C4F9A2B}" dt="2023-05-19T18:26:03.330" v="538" actId="207"/>
          <ac:spMkLst>
            <pc:docMk/>
            <pc:sldMk cId="4134402624" sldId="392"/>
            <ac:spMk id="2" creationId="{0E7ED419-0660-267E-C2EE-E731D0269D6A}"/>
          </ac:spMkLst>
        </pc:spChg>
        <pc:spChg chg="add del">
          <ac:chgData name="Frankel, Emily L" userId="47dafc57-b2b2-4a6d-8f09-0b31070f96c4" providerId="ADAL" clId="{D49E8A6B-487D-4BA4-8E20-C3424C4F9A2B}" dt="2023-05-19T18:22:07.924" v="468" actId="478"/>
          <ac:spMkLst>
            <pc:docMk/>
            <pc:sldMk cId="4134402624" sldId="392"/>
            <ac:spMk id="4" creationId="{49F7CCC4-4B75-811F-DB8F-051B3104C42D}"/>
          </ac:spMkLst>
        </pc:spChg>
        <pc:spChg chg="add del">
          <ac:chgData name="Frankel, Emily L" userId="47dafc57-b2b2-4a6d-8f09-0b31070f96c4" providerId="ADAL" clId="{D49E8A6B-487D-4BA4-8E20-C3424C4F9A2B}" dt="2023-05-19T18:22:12.599" v="470" actId="22"/>
          <ac:spMkLst>
            <pc:docMk/>
            <pc:sldMk cId="4134402624" sldId="392"/>
            <ac:spMk id="6" creationId="{AD061A31-868B-CCCF-4292-17427013354B}"/>
          </ac:spMkLst>
        </pc:spChg>
        <pc:spChg chg="add mod">
          <ac:chgData name="Frankel, Emily L" userId="47dafc57-b2b2-4a6d-8f09-0b31070f96c4" providerId="ADAL" clId="{D49E8A6B-487D-4BA4-8E20-C3424C4F9A2B}" dt="2023-05-19T18:25:08.385" v="493" actId="1076"/>
          <ac:spMkLst>
            <pc:docMk/>
            <pc:sldMk cId="4134402624" sldId="392"/>
            <ac:spMk id="12" creationId="{ACB9281F-723D-37D7-C9DE-FEF991D13713}"/>
          </ac:spMkLst>
        </pc:spChg>
        <pc:spChg chg="add mod">
          <ac:chgData name="Frankel, Emily L" userId="47dafc57-b2b2-4a6d-8f09-0b31070f96c4" providerId="ADAL" clId="{D49E8A6B-487D-4BA4-8E20-C3424C4F9A2B}" dt="2023-05-19T18:25:39.886" v="502" actId="1076"/>
          <ac:spMkLst>
            <pc:docMk/>
            <pc:sldMk cId="4134402624" sldId="392"/>
            <ac:spMk id="14" creationId="{4784ECA7-B3D7-30FA-DC8B-5AAA90CB4089}"/>
          </ac:spMkLst>
        </pc:spChg>
        <pc:picChg chg="add mod">
          <ac:chgData name="Frankel, Emily L" userId="47dafc57-b2b2-4a6d-8f09-0b31070f96c4" providerId="ADAL" clId="{D49E8A6B-487D-4BA4-8E20-C3424C4F9A2B}" dt="2023-05-19T18:24:45.589" v="485" actId="1076"/>
          <ac:picMkLst>
            <pc:docMk/>
            <pc:sldMk cId="4134402624" sldId="392"/>
            <ac:picMk id="8" creationId="{9341CAE5-377C-AB87-91A5-9CE84A11DB65}"/>
          </ac:picMkLst>
        </pc:picChg>
        <pc:picChg chg="add mod">
          <ac:chgData name="Frankel, Emily L" userId="47dafc57-b2b2-4a6d-8f09-0b31070f96c4" providerId="ADAL" clId="{D49E8A6B-487D-4BA4-8E20-C3424C4F9A2B}" dt="2023-05-19T18:24:40.459" v="484" actId="1076"/>
          <ac:picMkLst>
            <pc:docMk/>
            <pc:sldMk cId="4134402624" sldId="392"/>
            <ac:picMk id="10" creationId="{513BC68A-79A9-0CB3-9594-B7CBE5EF167B}"/>
          </ac:picMkLst>
        </pc:picChg>
      </pc:sldChg>
      <pc:sldChg chg="addSp modSp new mod">
        <pc:chgData name="Frankel, Emily L" userId="47dafc57-b2b2-4a6d-8f09-0b31070f96c4" providerId="ADAL" clId="{D49E8A6B-487D-4BA4-8E20-C3424C4F9A2B}" dt="2023-05-19T18:39:39.523" v="588" actId="207"/>
        <pc:sldMkLst>
          <pc:docMk/>
          <pc:sldMk cId="2461006665" sldId="393"/>
        </pc:sldMkLst>
        <pc:spChg chg="mod">
          <ac:chgData name="Frankel, Emily L" userId="47dafc57-b2b2-4a6d-8f09-0b31070f96c4" providerId="ADAL" clId="{D49E8A6B-487D-4BA4-8E20-C3424C4F9A2B}" dt="2023-05-19T18:39:39.523" v="588" actId="207"/>
          <ac:spMkLst>
            <pc:docMk/>
            <pc:sldMk cId="2461006665" sldId="393"/>
            <ac:spMk id="2" creationId="{1237C2F0-DAB2-8AC3-90B1-6E3BB7555241}"/>
          </ac:spMkLst>
        </pc:spChg>
        <pc:picChg chg="add mod">
          <ac:chgData name="Frankel, Emily L" userId="47dafc57-b2b2-4a6d-8f09-0b31070f96c4" providerId="ADAL" clId="{D49E8A6B-487D-4BA4-8E20-C3424C4F9A2B}" dt="2023-05-19T18:39:11.507" v="565" actId="1076"/>
          <ac:picMkLst>
            <pc:docMk/>
            <pc:sldMk cId="2461006665" sldId="393"/>
            <ac:picMk id="4" creationId="{C60461DC-8F9E-3B9B-927F-93BB88FA6EE2}"/>
          </ac:picMkLst>
        </pc:picChg>
      </pc:sldChg>
      <pc:sldMasterChg chg="del delSldLayout">
        <pc:chgData name="Frankel, Emily L" userId="47dafc57-b2b2-4a6d-8f09-0b31070f96c4" providerId="ADAL" clId="{D49E8A6B-487D-4BA4-8E20-C3424C4F9A2B}" dt="2023-05-19T13:22:16.373" v="20" actId="47"/>
        <pc:sldMasterMkLst>
          <pc:docMk/>
          <pc:sldMasterMk cId="96783895" sldId="2147483679"/>
        </pc:sldMasterMkLst>
        <pc:sldLayoutChg chg="del">
          <pc:chgData name="Frankel, Emily L" userId="47dafc57-b2b2-4a6d-8f09-0b31070f96c4" providerId="ADAL" clId="{D49E8A6B-487D-4BA4-8E20-C3424C4F9A2B}" dt="2023-05-19T13:22:16.373" v="20" actId="47"/>
          <pc:sldLayoutMkLst>
            <pc:docMk/>
            <pc:sldMasterMk cId="96783895" sldId="2147483679"/>
            <pc:sldLayoutMk cId="2363785333" sldId="2147483680"/>
          </pc:sldLayoutMkLst>
        </pc:sldLayoutChg>
        <pc:sldLayoutChg chg="del">
          <pc:chgData name="Frankel, Emily L" userId="47dafc57-b2b2-4a6d-8f09-0b31070f96c4" providerId="ADAL" clId="{D49E8A6B-487D-4BA4-8E20-C3424C4F9A2B}" dt="2023-05-19T13:22:16.373" v="20" actId="47"/>
          <pc:sldLayoutMkLst>
            <pc:docMk/>
            <pc:sldMasterMk cId="96783895" sldId="2147483679"/>
            <pc:sldLayoutMk cId="1856564108" sldId="2147483681"/>
          </pc:sldLayoutMkLst>
        </pc:sldLayoutChg>
        <pc:sldLayoutChg chg="del">
          <pc:chgData name="Frankel, Emily L" userId="47dafc57-b2b2-4a6d-8f09-0b31070f96c4" providerId="ADAL" clId="{D49E8A6B-487D-4BA4-8E20-C3424C4F9A2B}" dt="2023-05-19T13:22:16.373" v="20" actId="47"/>
          <pc:sldLayoutMkLst>
            <pc:docMk/>
            <pc:sldMasterMk cId="96783895" sldId="2147483679"/>
            <pc:sldLayoutMk cId="1173148667" sldId="2147483682"/>
          </pc:sldLayoutMkLst>
        </pc:sldLayoutChg>
        <pc:sldLayoutChg chg="del">
          <pc:chgData name="Frankel, Emily L" userId="47dafc57-b2b2-4a6d-8f09-0b31070f96c4" providerId="ADAL" clId="{D49E8A6B-487D-4BA4-8E20-C3424C4F9A2B}" dt="2023-05-19T13:22:16.373" v="20" actId="47"/>
          <pc:sldLayoutMkLst>
            <pc:docMk/>
            <pc:sldMasterMk cId="96783895" sldId="2147483679"/>
            <pc:sldLayoutMk cId="3964465608" sldId="2147483683"/>
          </pc:sldLayoutMkLst>
        </pc:sldLayoutChg>
        <pc:sldLayoutChg chg="del">
          <pc:chgData name="Frankel, Emily L" userId="47dafc57-b2b2-4a6d-8f09-0b31070f96c4" providerId="ADAL" clId="{D49E8A6B-487D-4BA4-8E20-C3424C4F9A2B}" dt="2023-05-19T13:22:16.373" v="20" actId="47"/>
          <pc:sldLayoutMkLst>
            <pc:docMk/>
            <pc:sldMasterMk cId="96783895" sldId="2147483679"/>
            <pc:sldLayoutMk cId="2242163664" sldId="2147483684"/>
          </pc:sldLayoutMkLst>
        </pc:sldLayoutChg>
        <pc:sldLayoutChg chg="del">
          <pc:chgData name="Frankel, Emily L" userId="47dafc57-b2b2-4a6d-8f09-0b31070f96c4" providerId="ADAL" clId="{D49E8A6B-487D-4BA4-8E20-C3424C4F9A2B}" dt="2023-05-19T13:22:16.373" v="20" actId="47"/>
          <pc:sldLayoutMkLst>
            <pc:docMk/>
            <pc:sldMasterMk cId="96783895" sldId="2147483679"/>
            <pc:sldLayoutMk cId="2469470021" sldId="2147483685"/>
          </pc:sldLayoutMkLst>
        </pc:sldLayoutChg>
        <pc:sldLayoutChg chg="del">
          <pc:chgData name="Frankel, Emily L" userId="47dafc57-b2b2-4a6d-8f09-0b31070f96c4" providerId="ADAL" clId="{D49E8A6B-487D-4BA4-8E20-C3424C4F9A2B}" dt="2023-05-19T13:22:16.373" v="20" actId="47"/>
          <pc:sldLayoutMkLst>
            <pc:docMk/>
            <pc:sldMasterMk cId="96783895" sldId="2147483679"/>
            <pc:sldLayoutMk cId="1543058175" sldId="2147483686"/>
          </pc:sldLayoutMkLst>
        </pc:sldLayoutChg>
        <pc:sldLayoutChg chg="del">
          <pc:chgData name="Frankel, Emily L" userId="47dafc57-b2b2-4a6d-8f09-0b31070f96c4" providerId="ADAL" clId="{D49E8A6B-487D-4BA4-8E20-C3424C4F9A2B}" dt="2023-05-19T13:22:16.373" v="20" actId="47"/>
          <pc:sldLayoutMkLst>
            <pc:docMk/>
            <pc:sldMasterMk cId="96783895" sldId="2147483679"/>
            <pc:sldLayoutMk cId="4176841953" sldId="2147483687"/>
          </pc:sldLayoutMkLst>
        </pc:sldLayoutChg>
        <pc:sldLayoutChg chg="del">
          <pc:chgData name="Frankel, Emily L" userId="47dafc57-b2b2-4a6d-8f09-0b31070f96c4" providerId="ADAL" clId="{D49E8A6B-487D-4BA4-8E20-C3424C4F9A2B}" dt="2023-05-19T13:22:16.373" v="20" actId="47"/>
          <pc:sldLayoutMkLst>
            <pc:docMk/>
            <pc:sldMasterMk cId="96783895" sldId="2147483679"/>
            <pc:sldLayoutMk cId="2275030925" sldId="2147483688"/>
          </pc:sldLayoutMkLst>
        </pc:sldLayoutChg>
        <pc:sldLayoutChg chg="del">
          <pc:chgData name="Frankel, Emily L" userId="47dafc57-b2b2-4a6d-8f09-0b31070f96c4" providerId="ADAL" clId="{D49E8A6B-487D-4BA4-8E20-C3424C4F9A2B}" dt="2023-05-19T13:22:16.373" v="20" actId="47"/>
          <pc:sldLayoutMkLst>
            <pc:docMk/>
            <pc:sldMasterMk cId="96783895" sldId="2147483679"/>
            <pc:sldLayoutMk cId="2468917713" sldId="214748368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15373-665F-A441-8FC6-F6CC8AF4639C}" type="doc">
      <dgm:prSet loTypeId="urn:microsoft.com/office/officeart/2005/8/layout/radial4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9D0CA8E-A322-DB41-ACD1-6E2B49506CB6}">
      <dgm:prSet phldrT="[Text]"/>
      <dgm:spPr/>
      <dgm:t>
        <a:bodyPr/>
        <a:lstStyle/>
        <a:p>
          <a:r>
            <a:rPr lang="en-US" dirty="0"/>
            <a:t>PBRN Members</a:t>
          </a:r>
        </a:p>
      </dgm:t>
    </dgm:pt>
    <dgm:pt modelId="{D8ADFC7C-5A42-A94B-9C3B-49B30539AC9A}" type="parTrans" cxnId="{95FC1876-DB37-144B-ABB2-F6DC7334A263}">
      <dgm:prSet/>
      <dgm:spPr/>
      <dgm:t>
        <a:bodyPr/>
        <a:lstStyle/>
        <a:p>
          <a:endParaRPr lang="en-US"/>
        </a:p>
      </dgm:t>
    </dgm:pt>
    <dgm:pt modelId="{B7DD303A-ED39-4D41-8B45-B9F9ECF8AC38}" type="sibTrans" cxnId="{95FC1876-DB37-144B-ABB2-F6DC7334A263}">
      <dgm:prSet/>
      <dgm:spPr/>
      <dgm:t>
        <a:bodyPr/>
        <a:lstStyle/>
        <a:p>
          <a:endParaRPr lang="en-US"/>
        </a:p>
      </dgm:t>
    </dgm:pt>
    <dgm:pt modelId="{F475A00A-59F9-C045-9687-1DF103900B39}">
      <dgm:prSet phldrT="[Text]"/>
      <dgm:spPr/>
      <dgm:t>
        <a:bodyPr/>
        <a:lstStyle/>
        <a:p>
          <a:r>
            <a:rPr lang="en-US" dirty="0"/>
            <a:t>Have a clinical or best practice question</a:t>
          </a:r>
        </a:p>
      </dgm:t>
    </dgm:pt>
    <dgm:pt modelId="{47A5E507-9BAE-4D4B-BED0-97BC0B2BC2F7}" type="parTrans" cxnId="{83787DFB-58A1-4540-AB17-2E3903376717}">
      <dgm:prSet/>
      <dgm:spPr/>
      <dgm:t>
        <a:bodyPr/>
        <a:lstStyle/>
        <a:p>
          <a:endParaRPr lang="en-US"/>
        </a:p>
      </dgm:t>
    </dgm:pt>
    <dgm:pt modelId="{5D78B657-5868-7A48-9209-A687CF8AD837}" type="sibTrans" cxnId="{83787DFB-58A1-4540-AB17-2E3903376717}">
      <dgm:prSet/>
      <dgm:spPr/>
      <dgm:t>
        <a:bodyPr/>
        <a:lstStyle/>
        <a:p>
          <a:endParaRPr lang="en-US"/>
        </a:p>
      </dgm:t>
    </dgm:pt>
    <dgm:pt modelId="{8BF08E87-26D5-A942-8C00-FB22998FD368}">
      <dgm:prSet phldrT="[Text]"/>
      <dgm:spPr/>
      <dgm:t>
        <a:bodyPr/>
        <a:lstStyle/>
        <a:p>
          <a:r>
            <a:rPr lang="en-US" dirty="0"/>
            <a:t>Want professional development opportunities</a:t>
          </a:r>
        </a:p>
      </dgm:t>
    </dgm:pt>
    <dgm:pt modelId="{A53D7EE5-FC47-1B4A-8E22-C9EE3EF848AE}" type="parTrans" cxnId="{146D7150-6BCD-434F-ACCF-51D457F14F7F}">
      <dgm:prSet/>
      <dgm:spPr/>
      <dgm:t>
        <a:bodyPr/>
        <a:lstStyle/>
        <a:p>
          <a:endParaRPr lang="en-US"/>
        </a:p>
      </dgm:t>
    </dgm:pt>
    <dgm:pt modelId="{B237EC54-05F2-E548-98CA-F9DF81865B92}" type="sibTrans" cxnId="{146D7150-6BCD-434F-ACCF-51D457F14F7F}">
      <dgm:prSet/>
      <dgm:spPr/>
      <dgm:t>
        <a:bodyPr/>
        <a:lstStyle/>
        <a:p>
          <a:endParaRPr lang="en-US"/>
        </a:p>
      </dgm:t>
    </dgm:pt>
    <dgm:pt modelId="{B06CAB97-3348-CB46-8FFB-DEAB440FE80A}">
      <dgm:prSet phldrT="[Text]"/>
      <dgm:spPr/>
      <dgm:t>
        <a:bodyPr/>
        <a:lstStyle/>
        <a:p>
          <a:r>
            <a:rPr lang="en-US" dirty="0"/>
            <a:t>Interested in research but don't have the bandwidth</a:t>
          </a:r>
        </a:p>
      </dgm:t>
    </dgm:pt>
    <dgm:pt modelId="{47CC6C7B-D510-204D-81B6-8A2F64E5DC24}" type="parTrans" cxnId="{B115D134-D99A-7B4C-A5F8-D4F0DD7BAEB7}">
      <dgm:prSet/>
      <dgm:spPr/>
      <dgm:t>
        <a:bodyPr/>
        <a:lstStyle/>
        <a:p>
          <a:endParaRPr lang="en-US"/>
        </a:p>
      </dgm:t>
    </dgm:pt>
    <dgm:pt modelId="{2C4D3796-A5A9-0A4C-A955-FDDA5578625D}" type="sibTrans" cxnId="{B115D134-D99A-7B4C-A5F8-D4F0DD7BAEB7}">
      <dgm:prSet/>
      <dgm:spPr/>
      <dgm:t>
        <a:bodyPr/>
        <a:lstStyle/>
        <a:p>
          <a:endParaRPr lang="en-US"/>
        </a:p>
      </dgm:t>
    </dgm:pt>
    <dgm:pt modelId="{365C0B81-6632-7E44-94BC-A981C79F9636}">
      <dgm:prSet phldrT="[Text]"/>
      <dgm:spPr/>
      <dgm:t>
        <a:bodyPr/>
        <a:lstStyle/>
        <a:p>
          <a:r>
            <a:rPr lang="en-US" dirty="0"/>
            <a:t>Want to conduct a multi-site or collaborative project</a:t>
          </a:r>
        </a:p>
      </dgm:t>
    </dgm:pt>
    <dgm:pt modelId="{6812AA7D-12EA-9444-AC78-4D0B3610D75B}" type="parTrans" cxnId="{A9A94A37-C640-D448-BAA6-1116C4D691CA}">
      <dgm:prSet/>
      <dgm:spPr/>
      <dgm:t>
        <a:bodyPr/>
        <a:lstStyle/>
        <a:p>
          <a:endParaRPr lang="en-US"/>
        </a:p>
      </dgm:t>
    </dgm:pt>
    <dgm:pt modelId="{1378BA0A-85AB-604C-92FB-01C6EFE6B47E}" type="sibTrans" cxnId="{A9A94A37-C640-D448-BAA6-1116C4D691CA}">
      <dgm:prSet/>
      <dgm:spPr/>
      <dgm:t>
        <a:bodyPr/>
        <a:lstStyle/>
        <a:p>
          <a:endParaRPr lang="en-US"/>
        </a:p>
      </dgm:t>
    </dgm:pt>
    <dgm:pt modelId="{88A1C8D9-D3F7-5B42-B5C0-72334306475E}">
      <dgm:prSet phldrT="[Text]"/>
      <dgm:spPr/>
      <dgm:t>
        <a:bodyPr/>
        <a:lstStyle/>
        <a:p>
          <a:r>
            <a:rPr lang="en-US" dirty="0"/>
            <a:t>Have a research question</a:t>
          </a:r>
        </a:p>
      </dgm:t>
    </dgm:pt>
    <dgm:pt modelId="{D8CD4FF7-6E28-0847-89E4-EA7DE3B50785}" type="parTrans" cxnId="{1A072EAA-1417-4549-A64E-7DED4EF35224}">
      <dgm:prSet/>
      <dgm:spPr/>
      <dgm:t>
        <a:bodyPr/>
        <a:lstStyle/>
        <a:p>
          <a:endParaRPr lang="en-US"/>
        </a:p>
      </dgm:t>
    </dgm:pt>
    <dgm:pt modelId="{5AAA4B6A-14F3-9649-8A3F-EE58C09C9F4E}" type="sibTrans" cxnId="{1A072EAA-1417-4549-A64E-7DED4EF35224}">
      <dgm:prSet/>
      <dgm:spPr/>
      <dgm:t>
        <a:bodyPr/>
        <a:lstStyle/>
        <a:p>
          <a:endParaRPr lang="en-US"/>
        </a:p>
      </dgm:t>
    </dgm:pt>
    <dgm:pt modelId="{58AB7827-557F-AA45-892E-B84472DF6722}">
      <dgm:prSet/>
      <dgm:spPr/>
      <dgm:t>
        <a:bodyPr/>
        <a:lstStyle/>
        <a:p>
          <a:r>
            <a:rPr lang="en-US" dirty="0"/>
            <a:t>Interested in clinical trials</a:t>
          </a:r>
        </a:p>
      </dgm:t>
    </dgm:pt>
    <dgm:pt modelId="{1FAA7315-C9DB-FF41-9A5C-0F703DC0AD31}" type="parTrans" cxnId="{D590CC9F-8D8F-554A-ACCA-4605E3BAFE55}">
      <dgm:prSet/>
      <dgm:spPr/>
      <dgm:t>
        <a:bodyPr/>
        <a:lstStyle/>
        <a:p>
          <a:endParaRPr lang="en-US"/>
        </a:p>
      </dgm:t>
    </dgm:pt>
    <dgm:pt modelId="{58E93ADB-FDA2-5A4F-8A8F-5228087A705E}" type="sibTrans" cxnId="{D590CC9F-8D8F-554A-ACCA-4605E3BAFE55}">
      <dgm:prSet/>
      <dgm:spPr/>
      <dgm:t>
        <a:bodyPr/>
        <a:lstStyle/>
        <a:p>
          <a:endParaRPr lang="en-US"/>
        </a:p>
      </dgm:t>
    </dgm:pt>
    <dgm:pt modelId="{D21C299C-DB5C-C547-8D2D-F99246A8A0F8}">
      <dgm:prSet/>
      <dgm:spPr/>
      <dgm:t>
        <a:bodyPr/>
        <a:lstStyle/>
        <a:p>
          <a:r>
            <a:rPr lang="en-US" dirty="0"/>
            <a:t>New to research, but want to learn more</a:t>
          </a:r>
        </a:p>
      </dgm:t>
    </dgm:pt>
    <dgm:pt modelId="{D53A931E-CE5B-4A49-A752-3DCDC6E2E382}" type="parTrans" cxnId="{B2AA07C9-EB97-3148-86A1-46560B967304}">
      <dgm:prSet/>
      <dgm:spPr/>
      <dgm:t>
        <a:bodyPr/>
        <a:lstStyle/>
        <a:p>
          <a:endParaRPr lang="en-US"/>
        </a:p>
      </dgm:t>
    </dgm:pt>
    <dgm:pt modelId="{7C49CAE1-E931-1B41-A7F7-D7BAF7F27373}" type="sibTrans" cxnId="{B2AA07C9-EB97-3148-86A1-46560B967304}">
      <dgm:prSet/>
      <dgm:spPr/>
      <dgm:t>
        <a:bodyPr/>
        <a:lstStyle/>
        <a:p>
          <a:endParaRPr lang="en-US"/>
        </a:p>
      </dgm:t>
    </dgm:pt>
    <dgm:pt modelId="{6F25E2EB-9B64-0042-96A4-61877B47B88C}" type="pres">
      <dgm:prSet presAssocID="{40315373-665F-A441-8FC6-F6CC8AF4639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5638BF-9E60-4D42-A0AD-71685F48A5B3}" type="pres">
      <dgm:prSet presAssocID="{E9D0CA8E-A322-DB41-ACD1-6E2B49506CB6}" presName="centerShape" presStyleLbl="node0" presStyleIdx="0" presStyleCnt="1"/>
      <dgm:spPr/>
    </dgm:pt>
    <dgm:pt modelId="{77BFFBC8-8879-FC4B-B796-4031771510EF}" type="pres">
      <dgm:prSet presAssocID="{47A5E507-9BAE-4D4B-BED0-97BC0B2BC2F7}" presName="parTrans" presStyleLbl="bgSibTrans2D1" presStyleIdx="0" presStyleCnt="7"/>
      <dgm:spPr/>
    </dgm:pt>
    <dgm:pt modelId="{16A2304C-643E-0A44-9B37-87663E395C30}" type="pres">
      <dgm:prSet presAssocID="{F475A00A-59F9-C045-9687-1DF103900B39}" presName="node" presStyleLbl="node1" presStyleIdx="0" presStyleCnt="7">
        <dgm:presLayoutVars>
          <dgm:bulletEnabled val="1"/>
        </dgm:presLayoutVars>
      </dgm:prSet>
      <dgm:spPr/>
    </dgm:pt>
    <dgm:pt modelId="{96B50F8C-9431-FE4C-A813-46B006E7DDBF}" type="pres">
      <dgm:prSet presAssocID="{A53D7EE5-FC47-1B4A-8E22-C9EE3EF848AE}" presName="parTrans" presStyleLbl="bgSibTrans2D1" presStyleIdx="1" presStyleCnt="7"/>
      <dgm:spPr/>
    </dgm:pt>
    <dgm:pt modelId="{1CE40E82-6268-E64E-AB05-0C070BDF7F39}" type="pres">
      <dgm:prSet presAssocID="{8BF08E87-26D5-A942-8C00-FB22998FD368}" presName="node" presStyleLbl="node1" presStyleIdx="1" presStyleCnt="7">
        <dgm:presLayoutVars>
          <dgm:bulletEnabled val="1"/>
        </dgm:presLayoutVars>
      </dgm:prSet>
      <dgm:spPr/>
    </dgm:pt>
    <dgm:pt modelId="{F5774614-FC9B-7644-861E-439853685A40}" type="pres">
      <dgm:prSet presAssocID="{47CC6C7B-D510-204D-81B6-8A2F64E5DC24}" presName="parTrans" presStyleLbl="bgSibTrans2D1" presStyleIdx="2" presStyleCnt="7"/>
      <dgm:spPr/>
    </dgm:pt>
    <dgm:pt modelId="{CF182F4A-92BE-6242-9640-ABBDBC9270D2}" type="pres">
      <dgm:prSet presAssocID="{B06CAB97-3348-CB46-8FFB-DEAB440FE80A}" presName="node" presStyleLbl="node1" presStyleIdx="2" presStyleCnt="7">
        <dgm:presLayoutVars>
          <dgm:bulletEnabled val="1"/>
        </dgm:presLayoutVars>
      </dgm:prSet>
      <dgm:spPr/>
    </dgm:pt>
    <dgm:pt modelId="{475956BC-8AC6-C348-870C-5E82172E8C32}" type="pres">
      <dgm:prSet presAssocID="{6812AA7D-12EA-9444-AC78-4D0B3610D75B}" presName="parTrans" presStyleLbl="bgSibTrans2D1" presStyleIdx="3" presStyleCnt="7"/>
      <dgm:spPr/>
    </dgm:pt>
    <dgm:pt modelId="{7EA30857-F947-0041-A6D3-9F4D80BBAEA6}" type="pres">
      <dgm:prSet presAssocID="{365C0B81-6632-7E44-94BC-A981C79F9636}" presName="node" presStyleLbl="node1" presStyleIdx="3" presStyleCnt="7">
        <dgm:presLayoutVars>
          <dgm:bulletEnabled val="1"/>
        </dgm:presLayoutVars>
      </dgm:prSet>
      <dgm:spPr/>
    </dgm:pt>
    <dgm:pt modelId="{F7BF735F-9866-EF45-9E04-79B6A4B2A7C3}" type="pres">
      <dgm:prSet presAssocID="{D8CD4FF7-6E28-0847-89E4-EA7DE3B50785}" presName="parTrans" presStyleLbl="bgSibTrans2D1" presStyleIdx="4" presStyleCnt="7"/>
      <dgm:spPr/>
    </dgm:pt>
    <dgm:pt modelId="{21D20085-0F56-0543-96E8-087B2209342D}" type="pres">
      <dgm:prSet presAssocID="{88A1C8D9-D3F7-5B42-B5C0-72334306475E}" presName="node" presStyleLbl="node1" presStyleIdx="4" presStyleCnt="7">
        <dgm:presLayoutVars>
          <dgm:bulletEnabled val="1"/>
        </dgm:presLayoutVars>
      </dgm:prSet>
      <dgm:spPr/>
    </dgm:pt>
    <dgm:pt modelId="{AD23D63B-682D-3046-AA85-DD6FCAA0C42E}" type="pres">
      <dgm:prSet presAssocID="{1FAA7315-C9DB-FF41-9A5C-0F703DC0AD31}" presName="parTrans" presStyleLbl="bgSibTrans2D1" presStyleIdx="5" presStyleCnt="7"/>
      <dgm:spPr/>
    </dgm:pt>
    <dgm:pt modelId="{382F381B-189E-EA4F-9F7B-68C53345DD1B}" type="pres">
      <dgm:prSet presAssocID="{58AB7827-557F-AA45-892E-B84472DF6722}" presName="node" presStyleLbl="node1" presStyleIdx="5" presStyleCnt="7">
        <dgm:presLayoutVars>
          <dgm:bulletEnabled val="1"/>
        </dgm:presLayoutVars>
      </dgm:prSet>
      <dgm:spPr/>
    </dgm:pt>
    <dgm:pt modelId="{F41868DB-606F-DC4A-A3B4-357384AD8521}" type="pres">
      <dgm:prSet presAssocID="{D53A931E-CE5B-4A49-A752-3DCDC6E2E382}" presName="parTrans" presStyleLbl="bgSibTrans2D1" presStyleIdx="6" presStyleCnt="7"/>
      <dgm:spPr/>
    </dgm:pt>
    <dgm:pt modelId="{7F7652A9-31BD-5949-B01C-9C6BBD94C580}" type="pres">
      <dgm:prSet presAssocID="{D21C299C-DB5C-C547-8D2D-F99246A8A0F8}" presName="node" presStyleLbl="node1" presStyleIdx="6" presStyleCnt="7">
        <dgm:presLayoutVars>
          <dgm:bulletEnabled val="1"/>
        </dgm:presLayoutVars>
      </dgm:prSet>
      <dgm:spPr/>
    </dgm:pt>
  </dgm:ptLst>
  <dgm:cxnLst>
    <dgm:cxn modelId="{24841202-0830-6E41-936F-AEE6829C0EC5}" type="presOf" srcId="{D8CD4FF7-6E28-0847-89E4-EA7DE3B50785}" destId="{F7BF735F-9866-EF45-9E04-79B6A4B2A7C3}" srcOrd="0" destOrd="0" presId="urn:microsoft.com/office/officeart/2005/8/layout/radial4"/>
    <dgm:cxn modelId="{56A0EB24-4645-424A-80A1-410D08DDD080}" type="presOf" srcId="{B06CAB97-3348-CB46-8FFB-DEAB440FE80A}" destId="{CF182F4A-92BE-6242-9640-ABBDBC9270D2}" srcOrd="0" destOrd="0" presId="urn:microsoft.com/office/officeart/2005/8/layout/radial4"/>
    <dgm:cxn modelId="{B95A9929-AE1A-C240-B8FF-9487152BE071}" type="presOf" srcId="{58AB7827-557F-AA45-892E-B84472DF6722}" destId="{382F381B-189E-EA4F-9F7B-68C53345DD1B}" srcOrd="0" destOrd="0" presId="urn:microsoft.com/office/officeart/2005/8/layout/radial4"/>
    <dgm:cxn modelId="{41B36E32-8F58-EA4F-893B-AD310F049B3E}" type="presOf" srcId="{A53D7EE5-FC47-1B4A-8E22-C9EE3EF848AE}" destId="{96B50F8C-9431-FE4C-A813-46B006E7DDBF}" srcOrd="0" destOrd="0" presId="urn:microsoft.com/office/officeart/2005/8/layout/radial4"/>
    <dgm:cxn modelId="{B115D134-D99A-7B4C-A5F8-D4F0DD7BAEB7}" srcId="{E9D0CA8E-A322-DB41-ACD1-6E2B49506CB6}" destId="{B06CAB97-3348-CB46-8FFB-DEAB440FE80A}" srcOrd="2" destOrd="0" parTransId="{47CC6C7B-D510-204D-81B6-8A2F64E5DC24}" sibTransId="{2C4D3796-A5A9-0A4C-A955-FDDA5578625D}"/>
    <dgm:cxn modelId="{A9A94A37-C640-D448-BAA6-1116C4D691CA}" srcId="{E9D0CA8E-A322-DB41-ACD1-6E2B49506CB6}" destId="{365C0B81-6632-7E44-94BC-A981C79F9636}" srcOrd="3" destOrd="0" parTransId="{6812AA7D-12EA-9444-AC78-4D0B3610D75B}" sibTransId="{1378BA0A-85AB-604C-92FB-01C6EFE6B47E}"/>
    <dgm:cxn modelId="{CDC5C546-A851-7B47-9AA8-C4A76510396A}" type="presOf" srcId="{88A1C8D9-D3F7-5B42-B5C0-72334306475E}" destId="{21D20085-0F56-0543-96E8-087B2209342D}" srcOrd="0" destOrd="0" presId="urn:microsoft.com/office/officeart/2005/8/layout/radial4"/>
    <dgm:cxn modelId="{E81CAA6F-3A51-CD4A-AD83-9FB268859E52}" type="presOf" srcId="{D21C299C-DB5C-C547-8D2D-F99246A8A0F8}" destId="{7F7652A9-31BD-5949-B01C-9C6BBD94C580}" srcOrd="0" destOrd="0" presId="urn:microsoft.com/office/officeart/2005/8/layout/radial4"/>
    <dgm:cxn modelId="{146D7150-6BCD-434F-ACCF-51D457F14F7F}" srcId="{E9D0CA8E-A322-DB41-ACD1-6E2B49506CB6}" destId="{8BF08E87-26D5-A942-8C00-FB22998FD368}" srcOrd="1" destOrd="0" parTransId="{A53D7EE5-FC47-1B4A-8E22-C9EE3EF848AE}" sibTransId="{B237EC54-05F2-E548-98CA-F9DF81865B92}"/>
    <dgm:cxn modelId="{E7C45474-5C5B-344E-8D7F-249ABE451A7F}" type="presOf" srcId="{365C0B81-6632-7E44-94BC-A981C79F9636}" destId="{7EA30857-F947-0041-A6D3-9F4D80BBAEA6}" srcOrd="0" destOrd="0" presId="urn:microsoft.com/office/officeart/2005/8/layout/radial4"/>
    <dgm:cxn modelId="{95FC1876-DB37-144B-ABB2-F6DC7334A263}" srcId="{40315373-665F-A441-8FC6-F6CC8AF4639C}" destId="{E9D0CA8E-A322-DB41-ACD1-6E2B49506CB6}" srcOrd="0" destOrd="0" parTransId="{D8ADFC7C-5A42-A94B-9C3B-49B30539AC9A}" sibTransId="{B7DD303A-ED39-4D41-8B45-B9F9ECF8AC38}"/>
    <dgm:cxn modelId="{C54B8B56-FB0F-8747-A093-0894A8EE0751}" type="presOf" srcId="{40315373-665F-A441-8FC6-F6CC8AF4639C}" destId="{6F25E2EB-9B64-0042-96A4-61877B47B88C}" srcOrd="0" destOrd="0" presId="urn:microsoft.com/office/officeart/2005/8/layout/radial4"/>
    <dgm:cxn modelId="{2E00F97C-57CA-094E-9760-0FBB04641C45}" type="presOf" srcId="{47CC6C7B-D510-204D-81B6-8A2F64E5DC24}" destId="{F5774614-FC9B-7644-861E-439853685A40}" srcOrd="0" destOrd="0" presId="urn:microsoft.com/office/officeart/2005/8/layout/radial4"/>
    <dgm:cxn modelId="{CFE6A689-11AC-FB4D-9DA3-A397C6866DC8}" type="presOf" srcId="{47A5E507-9BAE-4D4B-BED0-97BC0B2BC2F7}" destId="{77BFFBC8-8879-FC4B-B796-4031771510EF}" srcOrd="0" destOrd="0" presId="urn:microsoft.com/office/officeart/2005/8/layout/radial4"/>
    <dgm:cxn modelId="{4E04028F-EB41-5445-BAF0-C6154DAB2164}" type="presOf" srcId="{1FAA7315-C9DB-FF41-9A5C-0F703DC0AD31}" destId="{AD23D63B-682D-3046-AA85-DD6FCAA0C42E}" srcOrd="0" destOrd="0" presId="urn:microsoft.com/office/officeart/2005/8/layout/radial4"/>
    <dgm:cxn modelId="{E17F6198-0F8E-5246-8688-67E2CDDFA7DB}" type="presOf" srcId="{8BF08E87-26D5-A942-8C00-FB22998FD368}" destId="{1CE40E82-6268-E64E-AB05-0C070BDF7F39}" srcOrd="0" destOrd="0" presId="urn:microsoft.com/office/officeart/2005/8/layout/radial4"/>
    <dgm:cxn modelId="{67AF8598-F9DD-134B-B0DF-756A0079FF32}" type="presOf" srcId="{E9D0CA8E-A322-DB41-ACD1-6E2B49506CB6}" destId="{D35638BF-9E60-4D42-A0AD-71685F48A5B3}" srcOrd="0" destOrd="0" presId="urn:microsoft.com/office/officeart/2005/8/layout/radial4"/>
    <dgm:cxn modelId="{D590CC9F-8D8F-554A-ACCA-4605E3BAFE55}" srcId="{E9D0CA8E-A322-DB41-ACD1-6E2B49506CB6}" destId="{58AB7827-557F-AA45-892E-B84472DF6722}" srcOrd="5" destOrd="0" parTransId="{1FAA7315-C9DB-FF41-9A5C-0F703DC0AD31}" sibTransId="{58E93ADB-FDA2-5A4F-8A8F-5228087A705E}"/>
    <dgm:cxn modelId="{1A072EAA-1417-4549-A64E-7DED4EF35224}" srcId="{E9D0CA8E-A322-DB41-ACD1-6E2B49506CB6}" destId="{88A1C8D9-D3F7-5B42-B5C0-72334306475E}" srcOrd="4" destOrd="0" parTransId="{D8CD4FF7-6E28-0847-89E4-EA7DE3B50785}" sibTransId="{5AAA4B6A-14F3-9649-8A3F-EE58C09C9F4E}"/>
    <dgm:cxn modelId="{D13792C0-38CF-7745-AAE7-CCA3BE37C893}" type="presOf" srcId="{F475A00A-59F9-C045-9687-1DF103900B39}" destId="{16A2304C-643E-0A44-9B37-87663E395C30}" srcOrd="0" destOrd="0" presId="urn:microsoft.com/office/officeart/2005/8/layout/radial4"/>
    <dgm:cxn modelId="{B2AA07C9-EB97-3148-86A1-46560B967304}" srcId="{E9D0CA8E-A322-DB41-ACD1-6E2B49506CB6}" destId="{D21C299C-DB5C-C547-8D2D-F99246A8A0F8}" srcOrd="6" destOrd="0" parTransId="{D53A931E-CE5B-4A49-A752-3DCDC6E2E382}" sibTransId="{7C49CAE1-E931-1B41-A7F7-D7BAF7F27373}"/>
    <dgm:cxn modelId="{F80057CD-AF4F-8840-BC1E-E063659FC98F}" type="presOf" srcId="{6812AA7D-12EA-9444-AC78-4D0B3610D75B}" destId="{475956BC-8AC6-C348-870C-5E82172E8C32}" srcOrd="0" destOrd="0" presId="urn:microsoft.com/office/officeart/2005/8/layout/radial4"/>
    <dgm:cxn modelId="{D8B4EBD8-2335-C042-9994-F976E717CCB7}" type="presOf" srcId="{D53A931E-CE5B-4A49-A752-3DCDC6E2E382}" destId="{F41868DB-606F-DC4A-A3B4-357384AD8521}" srcOrd="0" destOrd="0" presId="urn:microsoft.com/office/officeart/2005/8/layout/radial4"/>
    <dgm:cxn modelId="{83787DFB-58A1-4540-AB17-2E3903376717}" srcId="{E9D0CA8E-A322-DB41-ACD1-6E2B49506CB6}" destId="{F475A00A-59F9-C045-9687-1DF103900B39}" srcOrd="0" destOrd="0" parTransId="{47A5E507-9BAE-4D4B-BED0-97BC0B2BC2F7}" sibTransId="{5D78B657-5868-7A48-9209-A687CF8AD837}"/>
    <dgm:cxn modelId="{0EE41919-7713-7D4F-9DB3-6D6FD7094C8A}" type="presParOf" srcId="{6F25E2EB-9B64-0042-96A4-61877B47B88C}" destId="{D35638BF-9E60-4D42-A0AD-71685F48A5B3}" srcOrd="0" destOrd="0" presId="urn:microsoft.com/office/officeart/2005/8/layout/radial4"/>
    <dgm:cxn modelId="{02854F8E-F634-ED4D-9517-EA0A4A4DF611}" type="presParOf" srcId="{6F25E2EB-9B64-0042-96A4-61877B47B88C}" destId="{77BFFBC8-8879-FC4B-B796-4031771510EF}" srcOrd="1" destOrd="0" presId="urn:microsoft.com/office/officeart/2005/8/layout/radial4"/>
    <dgm:cxn modelId="{4AAAC771-B757-1642-8E6D-9C90471C5EDE}" type="presParOf" srcId="{6F25E2EB-9B64-0042-96A4-61877B47B88C}" destId="{16A2304C-643E-0A44-9B37-87663E395C30}" srcOrd="2" destOrd="0" presId="urn:microsoft.com/office/officeart/2005/8/layout/radial4"/>
    <dgm:cxn modelId="{CA4F7B9D-73E8-5143-BB20-D1DDBF8D8DDC}" type="presParOf" srcId="{6F25E2EB-9B64-0042-96A4-61877B47B88C}" destId="{96B50F8C-9431-FE4C-A813-46B006E7DDBF}" srcOrd="3" destOrd="0" presId="urn:microsoft.com/office/officeart/2005/8/layout/radial4"/>
    <dgm:cxn modelId="{942BA3D6-D387-CD41-9B33-2C8D3C9684B4}" type="presParOf" srcId="{6F25E2EB-9B64-0042-96A4-61877B47B88C}" destId="{1CE40E82-6268-E64E-AB05-0C070BDF7F39}" srcOrd="4" destOrd="0" presId="urn:microsoft.com/office/officeart/2005/8/layout/radial4"/>
    <dgm:cxn modelId="{81911EB5-3A9E-474A-99A7-5DE5CCF167FE}" type="presParOf" srcId="{6F25E2EB-9B64-0042-96A4-61877B47B88C}" destId="{F5774614-FC9B-7644-861E-439853685A40}" srcOrd="5" destOrd="0" presId="urn:microsoft.com/office/officeart/2005/8/layout/radial4"/>
    <dgm:cxn modelId="{B2F21454-6609-B64A-A9DB-051F39C4E4CD}" type="presParOf" srcId="{6F25E2EB-9B64-0042-96A4-61877B47B88C}" destId="{CF182F4A-92BE-6242-9640-ABBDBC9270D2}" srcOrd="6" destOrd="0" presId="urn:microsoft.com/office/officeart/2005/8/layout/radial4"/>
    <dgm:cxn modelId="{722A2A86-5B1D-FC48-97FB-011639C80DA5}" type="presParOf" srcId="{6F25E2EB-9B64-0042-96A4-61877B47B88C}" destId="{475956BC-8AC6-C348-870C-5E82172E8C32}" srcOrd="7" destOrd="0" presId="urn:microsoft.com/office/officeart/2005/8/layout/radial4"/>
    <dgm:cxn modelId="{651B12F4-3A6A-5346-8744-F97D841C3178}" type="presParOf" srcId="{6F25E2EB-9B64-0042-96A4-61877B47B88C}" destId="{7EA30857-F947-0041-A6D3-9F4D80BBAEA6}" srcOrd="8" destOrd="0" presId="urn:microsoft.com/office/officeart/2005/8/layout/radial4"/>
    <dgm:cxn modelId="{3323751E-B444-194D-BFB9-BE0D22CEFDBB}" type="presParOf" srcId="{6F25E2EB-9B64-0042-96A4-61877B47B88C}" destId="{F7BF735F-9866-EF45-9E04-79B6A4B2A7C3}" srcOrd="9" destOrd="0" presId="urn:microsoft.com/office/officeart/2005/8/layout/radial4"/>
    <dgm:cxn modelId="{BC51E694-0657-3D4C-8150-3D3ADFFE7774}" type="presParOf" srcId="{6F25E2EB-9B64-0042-96A4-61877B47B88C}" destId="{21D20085-0F56-0543-96E8-087B2209342D}" srcOrd="10" destOrd="0" presId="urn:microsoft.com/office/officeart/2005/8/layout/radial4"/>
    <dgm:cxn modelId="{649FEAF7-C0B6-0742-B750-1E01851D0C31}" type="presParOf" srcId="{6F25E2EB-9B64-0042-96A4-61877B47B88C}" destId="{AD23D63B-682D-3046-AA85-DD6FCAA0C42E}" srcOrd="11" destOrd="0" presId="urn:microsoft.com/office/officeart/2005/8/layout/radial4"/>
    <dgm:cxn modelId="{93ACF0D6-C4A2-2742-8879-97316BFCF09B}" type="presParOf" srcId="{6F25E2EB-9B64-0042-96A4-61877B47B88C}" destId="{382F381B-189E-EA4F-9F7B-68C53345DD1B}" srcOrd="12" destOrd="0" presId="urn:microsoft.com/office/officeart/2005/8/layout/radial4"/>
    <dgm:cxn modelId="{8B507D54-F622-8E41-AC0D-CBE1BA5484EE}" type="presParOf" srcId="{6F25E2EB-9B64-0042-96A4-61877B47B88C}" destId="{F41868DB-606F-DC4A-A3B4-357384AD8521}" srcOrd="13" destOrd="0" presId="urn:microsoft.com/office/officeart/2005/8/layout/radial4"/>
    <dgm:cxn modelId="{42AF1F9E-C6E3-714D-9D1C-EE3D8DAC6196}" type="presParOf" srcId="{6F25E2EB-9B64-0042-96A4-61877B47B88C}" destId="{7F7652A9-31BD-5949-B01C-9C6BBD94C580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638BF-9E60-4D42-A0AD-71685F48A5B3}">
      <dsp:nvSpPr>
        <dsp:cNvPr id="0" name=""/>
        <dsp:cNvSpPr/>
      </dsp:nvSpPr>
      <dsp:spPr>
        <a:xfrm>
          <a:off x="3512853" y="3675555"/>
          <a:ext cx="2315144" cy="23151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PBRN Members</a:t>
          </a:r>
        </a:p>
      </dsp:txBody>
      <dsp:txXfrm>
        <a:off x="3851898" y="4014600"/>
        <a:ext cx="1637054" cy="1637054"/>
      </dsp:txXfrm>
    </dsp:sp>
    <dsp:sp modelId="{77BFFBC8-8879-FC4B-B796-4031771510EF}">
      <dsp:nvSpPr>
        <dsp:cNvPr id="0" name=""/>
        <dsp:cNvSpPr/>
      </dsp:nvSpPr>
      <dsp:spPr>
        <a:xfrm rot="10800000">
          <a:off x="812844" y="4503219"/>
          <a:ext cx="2551507" cy="65981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2304C-643E-0A44-9B37-87663E395C30}">
      <dsp:nvSpPr>
        <dsp:cNvPr id="0" name=""/>
        <dsp:cNvSpPr/>
      </dsp:nvSpPr>
      <dsp:spPr>
        <a:xfrm>
          <a:off x="2544" y="4184887"/>
          <a:ext cx="1620601" cy="12964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Have a clinical or best practice question</a:t>
          </a:r>
        </a:p>
      </dsp:txBody>
      <dsp:txXfrm>
        <a:off x="40517" y="4222860"/>
        <a:ext cx="1544655" cy="1220534"/>
      </dsp:txXfrm>
    </dsp:sp>
    <dsp:sp modelId="{96B50F8C-9431-FE4C-A813-46B006E7DDBF}">
      <dsp:nvSpPr>
        <dsp:cNvPr id="0" name=""/>
        <dsp:cNvSpPr/>
      </dsp:nvSpPr>
      <dsp:spPr>
        <a:xfrm rot="12600000">
          <a:off x="1158744" y="3212306"/>
          <a:ext cx="2551507" cy="65981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40E82-6268-E64E-AB05-0C070BDF7F39}">
      <dsp:nvSpPr>
        <dsp:cNvPr id="0" name=""/>
        <dsp:cNvSpPr/>
      </dsp:nvSpPr>
      <dsp:spPr>
        <a:xfrm>
          <a:off x="519362" y="2256097"/>
          <a:ext cx="1620601" cy="12964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Want professional development opportunities</a:t>
          </a:r>
        </a:p>
      </dsp:txBody>
      <dsp:txXfrm>
        <a:off x="557335" y="2294070"/>
        <a:ext cx="1544655" cy="1220534"/>
      </dsp:txXfrm>
    </dsp:sp>
    <dsp:sp modelId="{F5774614-FC9B-7644-861E-439853685A40}">
      <dsp:nvSpPr>
        <dsp:cNvPr id="0" name=""/>
        <dsp:cNvSpPr/>
      </dsp:nvSpPr>
      <dsp:spPr>
        <a:xfrm rot="14400000">
          <a:off x="2103758" y="2267292"/>
          <a:ext cx="2551507" cy="65981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82F4A-92BE-6242-9640-ABBDBC9270D2}">
      <dsp:nvSpPr>
        <dsp:cNvPr id="0" name=""/>
        <dsp:cNvSpPr/>
      </dsp:nvSpPr>
      <dsp:spPr>
        <a:xfrm>
          <a:off x="1931334" y="844124"/>
          <a:ext cx="1620601" cy="12964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Interested in research but don't have the bandwidth</a:t>
          </a:r>
        </a:p>
      </dsp:txBody>
      <dsp:txXfrm>
        <a:off x="1969307" y="882097"/>
        <a:ext cx="1544655" cy="1220534"/>
      </dsp:txXfrm>
    </dsp:sp>
    <dsp:sp modelId="{475956BC-8AC6-C348-870C-5E82172E8C32}">
      <dsp:nvSpPr>
        <dsp:cNvPr id="0" name=""/>
        <dsp:cNvSpPr/>
      </dsp:nvSpPr>
      <dsp:spPr>
        <a:xfrm rot="16200000">
          <a:off x="3394671" y="1921393"/>
          <a:ext cx="2551507" cy="65981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30857-F947-0041-A6D3-9F4D80BBAEA6}">
      <dsp:nvSpPr>
        <dsp:cNvPr id="0" name=""/>
        <dsp:cNvSpPr/>
      </dsp:nvSpPr>
      <dsp:spPr>
        <a:xfrm>
          <a:off x="3860124" y="327306"/>
          <a:ext cx="1620601" cy="12964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Want to conduct a multi-site or collaborative project</a:t>
          </a:r>
        </a:p>
      </dsp:txBody>
      <dsp:txXfrm>
        <a:off x="3898097" y="365279"/>
        <a:ext cx="1544655" cy="1220534"/>
      </dsp:txXfrm>
    </dsp:sp>
    <dsp:sp modelId="{F7BF735F-9866-EF45-9E04-79B6A4B2A7C3}">
      <dsp:nvSpPr>
        <dsp:cNvPr id="0" name=""/>
        <dsp:cNvSpPr/>
      </dsp:nvSpPr>
      <dsp:spPr>
        <a:xfrm rot="18000000">
          <a:off x="4685584" y="2267292"/>
          <a:ext cx="2551507" cy="65981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20085-0F56-0543-96E8-087B2209342D}">
      <dsp:nvSpPr>
        <dsp:cNvPr id="0" name=""/>
        <dsp:cNvSpPr/>
      </dsp:nvSpPr>
      <dsp:spPr>
        <a:xfrm>
          <a:off x="5788915" y="844124"/>
          <a:ext cx="1620601" cy="12964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Have a research question</a:t>
          </a:r>
        </a:p>
      </dsp:txBody>
      <dsp:txXfrm>
        <a:off x="5826888" y="882097"/>
        <a:ext cx="1544655" cy="1220534"/>
      </dsp:txXfrm>
    </dsp:sp>
    <dsp:sp modelId="{AD23D63B-682D-3046-AA85-DD6FCAA0C42E}">
      <dsp:nvSpPr>
        <dsp:cNvPr id="0" name=""/>
        <dsp:cNvSpPr/>
      </dsp:nvSpPr>
      <dsp:spPr>
        <a:xfrm rot="19800000">
          <a:off x="5630599" y="3212306"/>
          <a:ext cx="2551507" cy="65981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F381B-189E-EA4F-9F7B-68C53345DD1B}">
      <dsp:nvSpPr>
        <dsp:cNvPr id="0" name=""/>
        <dsp:cNvSpPr/>
      </dsp:nvSpPr>
      <dsp:spPr>
        <a:xfrm>
          <a:off x="7200887" y="2256097"/>
          <a:ext cx="1620601" cy="12964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Interested in clinical trials</a:t>
          </a:r>
        </a:p>
      </dsp:txBody>
      <dsp:txXfrm>
        <a:off x="7238860" y="2294070"/>
        <a:ext cx="1544655" cy="1220534"/>
      </dsp:txXfrm>
    </dsp:sp>
    <dsp:sp modelId="{F41868DB-606F-DC4A-A3B4-357384AD8521}">
      <dsp:nvSpPr>
        <dsp:cNvPr id="0" name=""/>
        <dsp:cNvSpPr/>
      </dsp:nvSpPr>
      <dsp:spPr>
        <a:xfrm>
          <a:off x="5976498" y="4503219"/>
          <a:ext cx="2551507" cy="65981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652A9-31BD-5949-B01C-9C6BBD94C580}">
      <dsp:nvSpPr>
        <dsp:cNvPr id="0" name=""/>
        <dsp:cNvSpPr/>
      </dsp:nvSpPr>
      <dsp:spPr>
        <a:xfrm>
          <a:off x="7717705" y="4184887"/>
          <a:ext cx="1620601" cy="12964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New to research, but want to learn more</a:t>
          </a:r>
        </a:p>
      </dsp:txBody>
      <dsp:txXfrm>
        <a:off x="7755678" y="4222860"/>
        <a:ext cx="1544655" cy="1220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8A479E-2AAE-4A11-B440-3D98A1CA0BAA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144DBD-63AB-4F53-AF3D-6DF2FB63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EDEF86-6219-4CCC-B2AC-008E78D03FF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3CB388-72C7-499A-9DCF-23A3C8AD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7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DB24-98D9-44D7-89B6-5E0EC7BAD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5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" y="16932"/>
            <a:ext cx="12158858" cy="68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1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</p:spPr>
        <p:txBody>
          <a:bodyPr anchor="ctr"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35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  <a:prstGeom prst="rect">
            <a:avLst/>
          </a:prstGeom>
        </p:spPr>
        <p:txBody>
          <a:bodyPr vert="eaVert"/>
          <a:lstStyle>
            <a:lvl1pPr algn="l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  <a:prstGeom prst="rect">
            <a:avLst/>
          </a:prstGeo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BDA6D67-8E0D-4D1E-ADEE-BB8CFD1EFC9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76EFD29E-67D5-421C-890F-2688AE98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5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9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BDA6D67-8E0D-4D1E-ADEE-BB8CFD1EFC9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76EFD29E-67D5-421C-890F-2688AE98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</p:spPr>
        <p:txBody>
          <a:bodyPr anchor="ctr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8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3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"/>
            <a:ext cx="12191999" cy="6859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39404"/>
            <a:ext cx="1130300" cy="7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11704" y="771642"/>
            <a:ext cx="11368591" cy="5314716"/>
          </a:xfrm>
        </p:spPr>
        <p:txBody>
          <a:bodyPr/>
          <a:lstStyle/>
          <a:p>
            <a:r>
              <a:rPr lang="en-US" sz="7200" cap="none" dirty="0">
                <a:solidFill>
                  <a:srgbClr val="002060"/>
                </a:solidFill>
              </a:rPr>
              <a:t>Great Plains Primary Care Practice-Based Research Network Member’s Meeting</a:t>
            </a:r>
            <a:br>
              <a:rPr lang="en-US" sz="8000" cap="none" dirty="0">
                <a:solidFill>
                  <a:srgbClr val="002060"/>
                </a:solidFill>
              </a:rPr>
            </a:br>
            <a:br>
              <a:rPr lang="en-US" sz="8000" cap="none" dirty="0">
                <a:solidFill>
                  <a:srgbClr val="002060"/>
                </a:solidFill>
              </a:rPr>
            </a:br>
            <a:r>
              <a:rPr lang="en-US" sz="6000" cap="none" dirty="0">
                <a:solidFill>
                  <a:srgbClr val="002060"/>
                </a:solidFill>
              </a:rPr>
              <a:t>May 22</a:t>
            </a:r>
            <a:r>
              <a:rPr lang="en-US" sz="6000" cap="none" baseline="30000" dirty="0">
                <a:solidFill>
                  <a:srgbClr val="002060"/>
                </a:solidFill>
              </a:rPr>
              <a:t>nd</a:t>
            </a:r>
            <a:r>
              <a:rPr lang="en-US" sz="6000" cap="none" dirty="0">
                <a:solidFill>
                  <a:srgbClr val="002060"/>
                </a:solidFill>
              </a:rPr>
              <a:t>, 2023</a:t>
            </a:r>
            <a:endParaRPr lang="en-US" sz="800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1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D419-0660-267E-C2EE-E731D026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Medical Student Summer Research </a:t>
            </a:r>
          </a:p>
        </p:txBody>
      </p:sp>
      <p:pic>
        <p:nvPicPr>
          <p:cNvPr id="8" name="Picture 7" descr="A picture containing human face, smile, person, clothing&#10;&#10;Description automatically generated">
            <a:extLst>
              <a:ext uri="{FF2B5EF4-FFF2-40B4-BE49-F238E27FC236}">
                <a16:creationId xmlns:a16="http://schemas.microsoft.com/office/drawing/2014/main" id="{9341CAE5-377C-AB87-91A5-9CE84A11D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45" y="2091926"/>
            <a:ext cx="1786081" cy="2674145"/>
          </a:xfrm>
          <a:prstGeom prst="rect">
            <a:avLst/>
          </a:prstGeom>
        </p:spPr>
      </p:pic>
      <p:pic>
        <p:nvPicPr>
          <p:cNvPr id="10" name="Picture 9" descr="A picture containing human face, person, smile, clothing&#10;&#10;Description automatically generated">
            <a:extLst>
              <a:ext uri="{FF2B5EF4-FFF2-40B4-BE49-F238E27FC236}">
                <a16:creationId xmlns:a16="http://schemas.microsoft.com/office/drawing/2014/main" id="{513BC68A-79A9-0CB3-9594-B7CBE5EF1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091927"/>
            <a:ext cx="2139316" cy="26741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B9281F-723D-37D7-C9DE-FEF991D13713}"/>
              </a:ext>
            </a:extLst>
          </p:cNvPr>
          <p:cNvSpPr txBox="1"/>
          <p:nvPr/>
        </p:nvSpPr>
        <p:spPr>
          <a:xfrm>
            <a:off x="3248025" y="2274836"/>
            <a:ext cx="29241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Name: Sophia Jensen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Year In Medical School: M1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Project Title: Promoting Routine Pediatric Mental Health Screening and Treatment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84ECA7-B3D7-30FA-DC8B-5AAA90CB4089}"/>
              </a:ext>
            </a:extLst>
          </p:cNvPr>
          <p:cNvSpPr txBox="1"/>
          <p:nvPr/>
        </p:nvSpPr>
        <p:spPr>
          <a:xfrm>
            <a:off x="8639175" y="2136336"/>
            <a:ext cx="29241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Name: Kiersten Preuss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Year In Medical School: Incoming M1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Project Title: Vitamin B12 Deficiency in Children and Gestational Mothers: A Community Focus</a:t>
            </a:r>
          </a:p>
        </p:txBody>
      </p:sp>
    </p:spTree>
    <p:extLst>
      <p:ext uri="{BB962C8B-B14F-4D97-AF65-F5344CB8AC3E}">
        <p14:creationId xmlns:p14="http://schemas.microsoft.com/office/powerpoint/2010/main" val="413440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7C2F0-DAB2-8AC3-90B1-6E3BB755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Visit go.unmc.edu/PBRN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461DC-8F9E-3B9B-927F-93BB88FA6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72" y="1272760"/>
            <a:ext cx="9245405" cy="50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0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2C8F8A-19DD-45D7-851B-09D5458E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65839"/>
            <a:ext cx="10353761" cy="1326321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3906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6B052-9269-984D-B620-F54BBC091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447800"/>
            <a:ext cx="10353762" cy="3962400"/>
          </a:xfrm>
        </p:spPr>
        <p:txBody>
          <a:bodyPr numCol="1"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Welcome and Introductions</a:t>
            </a:r>
            <a:endParaRPr lang="en-US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Updates from Members</a:t>
            </a:r>
            <a:endParaRPr lang="en-US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Network Updates</a:t>
            </a:r>
            <a:endParaRPr lang="en-US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Research:</a:t>
            </a: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of Us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CHEN Lab 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Professional Development</a:t>
            </a: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NeRHA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Newsletter Highlights</a:t>
            </a:r>
            <a:endParaRPr lang="en-US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</a:t>
            </a:r>
            <a:endParaRPr lang="en-US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Adjourn </a:t>
            </a:r>
            <a:endParaRPr lang="en-US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103327-890E-4619-9EEB-C0BF9333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1653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D19014-34D3-8B45-9B38-55E82529890B}"/>
              </a:ext>
            </a:extLst>
          </p:cNvPr>
          <p:cNvSpPr txBox="1"/>
          <p:nvPr/>
        </p:nvSpPr>
        <p:spPr>
          <a:xfrm>
            <a:off x="6435091" y="609600"/>
            <a:ext cx="4832465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400" b="1" u="none" strike="noStrike" cap="all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Introductions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BC4875-DB6D-4EE2-9DDB-211000451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939052-EE8F-544A-8D69-58ECE49986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7" r="28531"/>
          <a:stretch/>
        </p:blipFill>
        <p:spPr>
          <a:xfrm>
            <a:off x="1141857" y="1114868"/>
            <a:ext cx="4450460" cy="4628265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7B3A8C4-2A9E-4595-91F9-179B47C58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BA7E21-7009-4FFA-ABE1-607B2B6A8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091" y="2096064"/>
            <a:ext cx="4832465" cy="36951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In the chat box, please share your: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Name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Title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Clinic or Organization Affiliation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Any additional information you want attendees to know about you, your practice, or your research interests </a:t>
            </a:r>
          </a:p>
        </p:txBody>
      </p:sp>
    </p:spTree>
    <p:extLst>
      <p:ext uri="{BB962C8B-B14F-4D97-AF65-F5344CB8AC3E}">
        <p14:creationId xmlns:p14="http://schemas.microsoft.com/office/powerpoint/2010/main" val="276990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2582" y="378068"/>
            <a:ext cx="4768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8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 and 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3527" y="1527966"/>
            <a:ext cx="9966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dedicated network of clinics, clinicians, and investigators collaborating to overcome healthcare challenges in primary care across the Great Plains.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mission of the Great Plains Primary Care Practice-Based Research Network is to engage clinicians, investigators, and patients through research, collaboration, and community involvement to improve the health and quality of life in the Great Plains.</a:t>
            </a:r>
          </a:p>
        </p:txBody>
      </p:sp>
    </p:spTree>
    <p:extLst>
      <p:ext uri="{BB962C8B-B14F-4D97-AF65-F5344CB8AC3E}">
        <p14:creationId xmlns:p14="http://schemas.microsoft.com/office/powerpoint/2010/main" val="215165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D6B99F-2AD6-CC4D-9E17-86B89D40490B}"/>
              </a:ext>
            </a:extLst>
          </p:cNvPr>
          <p:cNvGraphicFramePr/>
          <p:nvPr/>
        </p:nvGraphicFramePr>
        <p:xfrm>
          <a:off x="1425574" y="840012"/>
          <a:ext cx="9340851" cy="631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5D5CC6-BD9E-9043-BA0A-3D9800649000}"/>
              </a:ext>
            </a:extLst>
          </p:cNvPr>
          <p:cNvSpPr txBox="1"/>
          <p:nvPr/>
        </p:nvSpPr>
        <p:spPr>
          <a:xfrm>
            <a:off x="2269468" y="70571"/>
            <a:ext cx="7653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PBRN Participatory Approaches</a:t>
            </a:r>
          </a:p>
        </p:txBody>
      </p:sp>
    </p:spTree>
    <p:extLst>
      <p:ext uri="{BB962C8B-B14F-4D97-AF65-F5344CB8AC3E}">
        <p14:creationId xmlns:p14="http://schemas.microsoft.com/office/powerpoint/2010/main" val="304707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PDATES ON DEMONSTRATIONS – Fahrenheit211">
            <a:extLst>
              <a:ext uri="{FF2B5EF4-FFF2-40B4-BE49-F238E27FC236}">
                <a16:creationId xmlns:a16="http://schemas.microsoft.com/office/drawing/2014/main" id="{E1307512-01EF-073F-7D26-3BCCC782E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176337"/>
            <a:ext cx="90106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3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E76C3-E5DA-E180-95C4-48F97776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88" y="1109662"/>
            <a:ext cx="3600450" cy="4638675"/>
          </a:xfrm>
          <a:prstGeom prst="rect">
            <a:avLst/>
          </a:prstGeom>
        </p:spPr>
      </p:pic>
      <p:pic>
        <p:nvPicPr>
          <p:cNvPr id="1026" name="Picture 2" descr="Enrollment in NIH Precision Medicine Initiative Opens Sunday | AHA News">
            <a:extLst>
              <a:ext uri="{FF2B5EF4-FFF2-40B4-BE49-F238E27FC236}">
                <a16:creationId xmlns:a16="http://schemas.microsoft.com/office/drawing/2014/main" id="{5BF5DC8F-04FB-7FF0-4506-D79B6475A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2" y="294788"/>
            <a:ext cx="5388428" cy="2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71F130-D3FB-088C-EE3A-CCB1BF607566}"/>
              </a:ext>
            </a:extLst>
          </p:cNvPr>
          <p:cNvSpPr txBox="1"/>
          <p:nvPr/>
        </p:nvSpPr>
        <p:spPr>
          <a:xfrm>
            <a:off x="3401786" y="3733709"/>
            <a:ext cx="4121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Athena Ramos, PhD, MBA, MS, CPM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Reducing Health Disparities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Public Health</a:t>
            </a:r>
          </a:p>
        </p:txBody>
      </p:sp>
      <p:pic>
        <p:nvPicPr>
          <p:cNvPr id="1030" name="Picture 6" descr="Athena Ramos">
            <a:extLst>
              <a:ext uri="{FF2B5EF4-FFF2-40B4-BE49-F238E27FC236}">
                <a16:creationId xmlns:a16="http://schemas.microsoft.com/office/drawing/2014/main" id="{C963F53B-0B2B-3A4B-64E3-25226C12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2" y="3038475"/>
            <a:ext cx="2590799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9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99E2-4436-5AD7-A7A2-3477171C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spc="-3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Clinical Health, Emotion, &amp; Neuroscience</a:t>
            </a:r>
            <a:br>
              <a:rPr lang="en-US" sz="3600" spc="-3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</a:br>
            <a:r>
              <a:rPr lang="en-US" sz="3600" b="1" i="1" spc="-3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(CHEN) Laboratory</a:t>
            </a:r>
            <a:br>
              <a:rPr lang="en-US" sz="2800" spc="-3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DD452C-7AE0-731E-68FD-60ECEDB9639A}"/>
              </a:ext>
            </a:extLst>
          </p:cNvPr>
          <p:cNvGrpSpPr/>
          <p:nvPr/>
        </p:nvGrpSpPr>
        <p:grpSpPr>
          <a:xfrm>
            <a:off x="1314857" y="2328880"/>
            <a:ext cx="9551635" cy="2200239"/>
            <a:chOff x="1202090" y="4052557"/>
            <a:chExt cx="7823726" cy="1738607"/>
          </a:xfrm>
        </p:grpSpPr>
        <p:pic>
          <p:nvPicPr>
            <p:cNvPr id="3" name="Picture 2" descr="Two people looking at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251448EC-780E-1244-305B-47AA0C0E2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2090" y="4052557"/>
              <a:ext cx="2607910" cy="1738607"/>
            </a:xfrm>
            <a:prstGeom prst="rect">
              <a:avLst/>
            </a:prstGeom>
          </p:spPr>
        </p:pic>
        <p:pic>
          <p:nvPicPr>
            <p:cNvPr id="4" name="Picture 3" descr="A picture containing person, indoor, window&#10;&#10;Description automatically generated">
              <a:extLst>
                <a:ext uri="{FF2B5EF4-FFF2-40B4-BE49-F238E27FC236}">
                  <a16:creationId xmlns:a16="http://schemas.microsoft.com/office/drawing/2014/main" id="{78C5C516-F6E6-2476-2604-00034E98E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9999" y="4052557"/>
              <a:ext cx="2607909" cy="1738606"/>
            </a:xfrm>
            <a:prstGeom prst="rect">
              <a:avLst/>
            </a:prstGeom>
          </p:spPr>
        </p:pic>
        <p:pic>
          <p:nvPicPr>
            <p:cNvPr id="5" name="Picture 4" descr="A picture containing wall, person, indoor&#10;&#10;Description automatically generated">
              <a:extLst>
                <a:ext uri="{FF2B5EF4-FFF2-40B4-BE49-F238E27FC236}">
                  <a16:creationId xmlns:a16="http://schemas.microsoft.com/office/drawing/2014/main" id="{DD92EAF6-8C2C-C4AD-437F-2E4A8375D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7907" y="4052557"/>
              <a:ext cx="2607909" cy="1738606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DAEF7D5-2E05-5978-EF1B-505FDF10C772}"/>
              </a:ext>
            </a:extLst>
          </p:cNvPr>
          <p:cNvSpPr txBox="1">
            <a:spLocks/>
          </p:cNvSpPr>
          <p:nvPr/>
        </p:nvSpPr>
        <p:spPr>
          <a:xfrm>
            <a:off x="913795" y="4676775"/>
            <a:ext cx="10353761" cy="1326321"/>
          </a:xfrm>
          <a:prstGeom prst="rect">
            <a:avLst/>
          </a:prstGeom>
          <a:effectLst/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cap="none" dirty="0">
                <a:solidFill>
                  <a:srgbClr val="002060"/>
                </a:solidFill>
              </a:rPr>
              <a:t>Kuan-Hua Chen, PhD</a:t>
            </a:r>
          </a:p>
          <a:p>
            <a:r>
              <a:rPr lang="en-US" sz="2400" b="0" cap="none" dirty="0">
                <a:solidFill>
                  <a:srgbClr val="002060"/>
                </a:solidFill>
              </a:rPr>
              <a:t>Assistant Professor</a:t>
            </a:r>
          </a:p>
          <a:p>
            <a:r>
              <a:rPr lang="en-US" sz="2400" b="0" cap="none" dirty="0">
                <a:solidFill>
                  <a:srgbClr val="002060"/>
                </a:solidFill>
              </a:rPr>
              <a:t>Social &amp; Affective Neuroscience</a:t>
            </a:r>
          </a:p>
          <a:p>
            <a:r>
              <a:rPr lang="en-US" sz="2400" b="0" cap="none" dirty="0">
                <a:solidFill>
                  <a:srgbClr val="002060"/>
                </a:solidFill>
              </a:rPr>
              <a:t>College of Medicine </a:t>
            </a:r>
          </a:p>
        </p:txBody>
      </p:sp>
    </p:spTree>
    <p:extLst>
      <p:ext uri="{BB962C8B-B14F-4D97-AF65-F5344CB8AC3E}">
        <p14:creationId xmlns:p14="http://schemas.microsoft.com/office/powerpoint/2010/main" val="198207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92BD07A6-005C-5DB4-2945-22A1F6FC4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90525"/>
            <a:ext cx="59055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AE3458-BE26-759A-243B-47DC78B6A3AA}"/>
              </a:ext>
            </a:extLst>
          </p:cNvPr>
          <p:cNvSpPr txBox="1">
            <a:spLocks/>
          </p:cNvSpPr>
          <p:nvPr/>
        </p:nvSpPr>
        <p:spPr>
          <a:xfrm>
            <a:off x="913795" y="4676775"/>
            <a:ext cx="10353761" cy="1326321"/>
          </a:xfrm>
          <a:prstGeom prst="rect">
            <a:avLst/>
          </a:prstGeom>
          <a:effectLst/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cap="none" dirty="0">
                <a:solidFill>
                  <a:srgbClr val="002060"/>
                </a:solidFill>
              </a:rPr>
              <a:t>Jed Hansen, PhD, APRN, FNP-C</a:t>
            </a:r>
          </a:p>
          <a:p>
            <a:r>
              <a:rPr lang="en-US" sz="2400" b="0" cap="none" dirty="0">
                <a:solidFill>
                  <a:srgbClr val="002060"/>
                </a:solidFill>
              </a:rPr>
              <a:t>Executive Director</a:t>
            </a:r>
          </a:p>
          <a:p>
            <a:r>
              <a:rPr lang="en-US" sz="2400" b="0" cap="none" dirty="0">
                <a:solidFill>
                  <a:srgbClr val="002060"/>
                </a:solidFill>
              </a:rPr>
              <a:t>Nebraska Rural Health Association</a:t>
            </a:r>
          </a:p>
        </p:txBody>
      </p:sp>
      <p:pic>
        <p:nvPicPr>
          <p:cNvPr id="2056" name="Picture 8" descr="Community Advisory Board – GP IDeA-CTR">
            <a:extLst>
              <a:ext uri="{FF2B5EF4-FFF2-40B4-BE49-F238E27FC236}">
                <a16:creationId xmlns:a16="http://schemas.microsoft.com/office/drawing/2014/main" id="{002F1B33-03F2-F11A-06D0-053349199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34" y="2003425"/>
            <a:ext cx="3438525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atewide rural health conference coming to Kearney – RIVER COUNTRY ...">
            <a:extLst>
              <a:ext uri="{FF2B5EF4-FFF2-40B4-BE49-F238E27FC236}">
                <a16:creationId xmlns:a16="http://schemas.microsoft.com/office/drawing/2014/main" id="{54A1E3A6-F1F4-B01E-D63C-D51AA726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19" y="390525"/>
            <a:ext cx="4911356" cy="132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89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IDeA">
      <a:dk1>
        <a:srgbClr val="000000"/>
      </a:dk1>
      <a:lt1>
        <a:srgbClr val="FFFFFF"/>
      </a:lt1>
      <a:dk2>
        <a:srgbClr val="00386A"/>
      </a:dk2>
      <a:lt2>
        <a:srgbClr val="A0B325"/>
      </a:lt2>
      <a:accent1>
        <a:srgbClr val="3E4B52"/>
      </a:accent1>
      <a:accent2>
        <a:srgbClr val="991B2C"/>
      </a:accent2>
      <a:accent3>
        <a:srgbClr val="FDC115"/>
      </a:accent3>
      <a:accent4>
        <a:srgbClr val="F67C2A"/>
      </a:accent4>
      <a:accent5>
        <a:srgbClr val="C54F71"/>
      </a:accent5>
      <a:accent6>
        <a:srgbClr val="00ACCA"/>
      </a:accent6>
      <a:hlink>
        <a:srgbClr val="6BA9DA"/>
      </a:hlink>
      <a:folHlink>
        <a:srgbClr val="A0BCD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17603</TotalTime>
  <Words>315</Words>
  <Application>Microsoft Office PowerPoint</Application>
  <PresentationFormat>Widescreen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Damask</vt:lpstr>
      <vt:lpstr>Great Plains Primary Care Practice-Based Research Network Member’s Meeting  May 22nd, 2023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Health, Emotion, &amp; Neuroscience (CHEN) Laboratory </vt:lpstr>
      <vt:lpstr>PowerPoint Presentation</vt:lpstr>
      <vt:lpstr>Medical Student Summer Research </vt:lpstr>
      <vt:lpstr>Visit go.unmc.edu/PBRN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Frankel, Emily L</dc:creator>
  <cp:lastModifiedBy>Frankel, Emily L</cp:lastModifiedBy>
  <cp:revision>112</cp:revision>
  <cp:lastPrinted>2022-07-12T16:05:20Z</cp:lastPrinted>
  <dcterms:created xsi:type="dcterms:W3CDTF">2020-10-29T19:41:17Z</dcterms:created>
  <dcterms:modified xsi:type="dcterms:W3CDTF">2023-05-19T18:39:49Z</dcterms:modified>
</cp:coreProperties>
</file>